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8" r:id="rId3"/>
    <p:sldId id="262" r:id="rId4"/>
    <p:sldId id="259" r:id="rId5"/>
    <p:sldId id="265" r:id="rId6"/>
    <p:sldId id="266" r:id="rId7"/>
    <p:sldId id="264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nnieDJ" initials="V" lastIdx="13" clrIdx="0"/>
  <p:cmAuthor id="1" name="Rob van Nuenen" initials="RvN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271" autoAdjust="0"/>
  </p:normalViewPr>
  <p:slideViewPr>
    <p:cSldViewPr>
      <p:cViewPr varScale="1">
        <p:scale>
          <a:sx n="69" d="100"/>
          <a:sy n="69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11705-0AE4-486F-B7F6-BBA27F158F27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3166D-E9E9-4D07-A20F-D84EA4C8AF3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Ons</a:t>
            </a:r>
            <a:r>
              <a:rPr lang="en-US" baseline="0" dirty="0" smtClean="0"/>
              <a:t> team </a:t>
            </a:r>
            <a:r>
              <a:rPr lang="en-US" baseline="0" dirty="0" err="1" smtClean="0"/>
              <a:t>bestaat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studiegenoten</a:t>
            </a:r>
            <a:r>
              <a:rPr lang="en-US" baseline="0" dirty="0" smtClean="0"/>
              <a:t> die </a:t>
            </a:r>
            <a:r>
              <a:rPr lang="en-US" baseline="0" dirty="0" err="1" smtClean="0"/>
              <a:t>allen</a:t>
            </a:r>
            <a:r>
              <a:rPr lang="en-US" baseline="0" dirty="0" smtClean="0"/>
              <a:t> in de </a:t>
            </a:r>
            <a:r>
              <a:rPr lang="en-US" baseline="0" dirty="0" err="1" smtClean="0"/>
              <a:t>laatste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verkeren</a:t>
            </a:r>
            <a:r>
              <a:rPr lang="en-US" baseline="0" dirty="0" smtClean="0"/>
              <a:t> van de </a:t>
            </a:r>
            <a:r>
              <a:rPr lang="en-US" baseline="0" dirty="0" err="1" smtClean="0"/>
              <a:t>masteropleiding</a:t>
            </a:r>
            <a:r>
              <a:rPr lang="en-US" baseline="0" dirty="0" smtClean="0"/>
              <a:t> Business Informatics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Universiteit</a:t>
            </a:r>
            <a:r>
              <a:rPr lang="en-US" baseline="0" dirty="0" smtClean="0"/>
              <a:t> Utrecht. </a:t>
            </a:r>
            <a:r>
              <a:rPr lang="en-US" baseline="0" dirty="0" err="1" smtClean="0"/>
              <a:t>Parttime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houden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ons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bezig</a:t>
            </a:r>
            <a:r>
              <a:rPr lang="en-US" baseline="0" dirty="0" smtClean="0"/>
              <a:t> met het </a:t>
            </a:r>
            <a:r>
              <a:rPr lang="en-US" baseline="0" dirty="0" err="1" smtClean="0"/>
              <a:t>ontwikkelen</a:t>
            </a:r>
            <a:r>
              <a:rPr lang="en-US" baseline="0" dirty="0" smtClean="0"/>
              <a:t> van OnlineHuisrekening.nl.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oorsprong</a:t>
            </a:r>
            <a:r>
              <a:rPr lang="en-US" baseline="0" dirty="0" smtClean="0"/>
              <a:t> van het project is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zelf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vanuit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studenten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achtergrond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geconfronteerd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werden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kosten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eerlijk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verdelen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onderling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makkelijke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manier</a:t>
            </a:r>
            <a:r>
              <a:rPr lang="en-US" baseline="0" dirty="0" smtClean="0"/>
              <a:t>. Rob </a:t>
            </a:r>
            <a:r>
              <a:rPr lang="en-US" baseline="0" dirty="0" err="1" smtClean="0"/>
              <a:t>uit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ons</a:t>
            </a:r>
            <a:r>
              <a:rPr lang="en-US" baseline="0" dirty="0" smtClean="0"/>
              <a:t> team </a:t>
            </a:r>
            <a:r>
              <a:rPr lang="en-US" baseline="0" dirty="0" err="1" smtClean="0"/>
              <a:t>heeft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project </a:t>
            </a:r>
            <a:r>
              <a:rPr lang="en-US" baseline="0" dirty="0" err="1" smtClean="0"/>
              <a:t>oorspronkelijk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opgepakt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wilde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studentenhuis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groepskosten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inzichtelijk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uiteindelijk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eerlijk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verdelen</a:t>
            </a:r>
            <a:r>
              <a:rPr lang="en-US" baseline="0" dirty="0" smtClean="0"/>
              <a:t>. In het </a:t>
            </a:r>
            <a:r>
              <a:rPr lang="en-US" baseline="0" dirty="0" err="1" smtClean="0"/>
              <a:t>kader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onze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masteropleiding</a:t>
            </a:r>
            <a:r>
              <a:rPr lang="en-US" baseline="0" dirty="0" smtClean="0"/>
              <a:t> Business Informatics </a:t>
            </a:r>
            <a:r>
              <a:rPr lang="en-US" baseline="0" dirty="0" err="1" smtClean="0"/>
              <a:t>hebben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idee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verder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werken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tijdens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vak</a:t>
            </a:r>
            <a:r>
              <a:rPr lang="en-US" baseline="0" dirty="0" smtClean="0"/>
              <a:t> over </a:t>
            </a:r>
            <a:r>
              <a:rPr lang="en-US" baseline="0" dirty="0" err="1" smtClean="0"/>
              <a:t>ondernemerschap</a:t>
            </a:r>
            <a:r>
              <a:rPr lang="en-US" baseline="0" dirty="0" smtClean="0"/>
              <a:t>. Het </a:t>
            </a:r>
            <a:r>
              <a:rPr lang="en-US" baseline="0" dirty="0" err="1" smtClean="0"/>
              <a:t>opgeleverde</a:t>
            </a:r>
            <a:r>
              <a:rPr lang="en-US" baseline="0" dirty="0" smtClean="0"/>
              <a:t> prototype </a:t>
            </a:r>
            <a:r>
              <a:rPr lang="en-US" baseline="0" dirty="0" err="1" smtClean="0"/>
              <a:t>hebben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vervolgens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afgelopen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uitgewerkt</a:t>
            </a:r>
            <a:r>
              <a:rPr lang="en-US" baseline="0" dirty="0" smtClean="0"/>
              <a:t> tot </a:t>
            </a:r>
            <a:r>
              <a:rPr lang="en-US" baseline="0" dirty="0" err="1" smtClean="0"/>
              <a:t>wat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onlinehuisrekening</a:t>
            </a:r>
            <a:r>
              <a:rPr lang="en-US" baseline="0" dirty="0" smtClean="0"/>
              <a:t> nu is.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Met OnlineHuisrekening.nl </a:t>
            </a:r>
            <a:r>
              <a:rPr lang="en-US" baseline="0" dirty="0" err="1" smtClean="0"/>
              <a:t>focusen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ons</a:t>
            </a:r>
            <a:r>
              <a:rPr lang="en-US" baseline="0" dirty="0" smtClean="0"/>
              <a:t> met name op </a:t>
            </a:r>
            <a:r>
              <a:rPr lang="en-US" baseline="0" dirty="0" err="1" smtClean="0"/>
              <a:t>uitwonende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studenten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waarbij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functionaliteiten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willen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bieden</a:t>
            </a:r>
            <a:r>
              <a:rPr lang="en-US" baseline="0" dirty="0" smtClean="0"/>
              <a:t> die </a:t>
            </a:r>
            <a:r>
              <a:rPr lang="en-US" baseline="0" dirty="0" err="1" smtClean="0"/>
              <a:t>gebruikt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studentenhuis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beheren</a:t>
            </a:r>
            <a:r>
              <a:rPr lang="en-US" baseline="0" dirty="0" smtClean="0"/>
              <a:t>. De </a:t>
            </a:r>
            <a:r>
              <a:rPr lang="en-US" baseline="0" dirty="0" err="1" smtClean="0"/>
              <a:t>financiele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functie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kosten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eerlijk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verdelen</a:t>
            </a:r>
            <a:r>
              <a:rPr lang="en-US" baseline="0" dirty="0" smtClean="0"/>
              <a:t>, die </a:t>
            </a:r>
            <a:r>
              <a:rPr lang="en-US" baseline="0" dirty="0" err="1" smtClean="0"/>
              <a:t>ook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gebruiken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andere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groepen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maar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ook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agenda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plannen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bijvoorbeeld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functie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waarmee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schoonmaakroosters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gemaakt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worden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Uiteindelijk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willen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hiermee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platform </a:t>
            </a:r>
            <a:r>
              <a:rPr lang="en-US" baseline="0" dirty="0" err="1" smtClean="0"/>
              <a:t>opzetten</a:t>
            </a:r>
            <a:r>
              <a:rPr lang="en-US" baseline="0" dirty="0" smtClean="0"/>
              <a:t> die de </a:t>
            </a:r>
            <a:r>
              <a:rPr lang="en-US" baseline="0" dirty="0" err="1" smtClean="0"/>
              <a:t>communicatie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studentenhuizen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afhandelen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</a:t>
            </a:r>
            <a:r>
              <a:rPr lang="en-US" baseline="0" dirty="0" err="1" smtClean="0"/>
              <a:t>onderscheiden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hierbij</a:t>
            </a:r>
            <a:r>
              <a:rPr lang="en-US" baseline="0" dirty="0" smtClean="0"/>
              <a:t> door het </a:t>
            </a:r>
            <a:r>
              <a:rPr lang="en-US" baseline="0" dirty="0" err="1" smtClean="0"/>
              <a:t>bieden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gemak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compleetheid</a:t>
            </a:r>
            <a:r>
              <a:rPr lang="en-US" baseline="0" dirty="0" smtClean="0"/>
              <a:t> door de </a:t>
            </a:r>
            <a:r>
              <a:rPr lang="en-US" baseline="0" dirty="0" err="1" smtClean="0"/>
              <a:t>veelheid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functionaliteiten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transparantie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doordat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iedereen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groepen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inzage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heeft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Ons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doel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het platform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uitwonende</a:t>
            </a:r>
            <a:r>
              <a:rPr lang="en-US" baseline="0" dirty="0" smtClean="0"/>
              <a:t> student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worden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Doel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gesprek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onze</a:t>
            </a:r>
            <a:r>
              <a:rPr lang="en-US" baseline="0" dirty="0" smtClean="0"/>
              <a:t> website en het </a:t>
            </a:r>
            <a:r>
              <a:rPr lang="en-US" baseline="0" dirty="0" err="1" smtClean="0"/>
              <a:t>idee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erachter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bekend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Daarbij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visie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eventuele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samenwerking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frank@onlinehuisrekening.n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OnlineHuisrekening.nl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Hét</a:t>
            </a:r>
            <a:r>
              <a:rPr lang="en-US" dirty="0" smtClean="0"/>
              <a:t> online </a:t>
            </a:r>
            <a:r>
              <a:rPr lang="en-US" dirty="0" err="1" smtClean="0"/>
              <a:t>studentenplatform</a:t>
            </a:r>
            <a:endParaRPr lang="en-US" dirty="0"/>
          </a:p>
        </p:txBody>
      </p:sp>
      <p:sp>
        <p:nvSpPr>
          <p:cNvPr id="4" name="Tekstvak 3"/>
          <p:cNvSpPr txBox="1"/>
          <p:nvPr/>
        </p:nvSpPr>
        <p:spPr>
          <a:xfrm>
            <a:off x="0" y="5715016"/>
            <a:ext cx="44291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@</a:t>
            </a:r>
            <a:r>
              <a:rPr lang="nl-NL" sz="40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Work-ON</a:t>
            </a:r>
            <a:endParaRPr lang="nl-NL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6191672" y="6488668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10-08-2010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 err="1" smtClean="0"/>
              <a:t>Waarom</a:t>
            </a:r>
            <a:r>
              <a:rPr lang="en-US" sz="1800" b="1" dirty="0" smtClean="0"/>
              <a:t>: </a:t>
            </a:r>
            <a:r>
              <a:rPr lang="en-US" sz="1800" dirty="0" err="1" smtClean="0"/>
              <a:t>Groepsfinanciën</a:t>
            </a:r>
            <a:r>
              <a:rPr lang="en-US" sz="1800" dirty="0" smtClean="0"/>
              <a:t> </a:t>
            </a:r>
            <a:r>
              <a:rPr lang="en-US" sz="1800" dirty="0" err="1" smtClean="0"/>
              <a:t>overzichtelijk</a:t>
            </a:r>
            <a:r>
              <a:rPr lang="en-US" sz="1800" dirty="0" smtClean="0"/>
              <a:t> en </a:t>
            </a:r>
            <a:r>
              <a:rPr lang="en-US" sz="1800" dirty="0" err="1" smtClean="0"/>
              <a:t>gemakkelijk</a:t>
            </a:r>
            <a:r>
              <a:rPr lang="en-US" sz="1800" dirty="0" smtClean="0"/>
              <a:t> </a:t>
            </a:r>
            <a:r>
              <a:rPr lang="en-US" sz="1800" dirty="0" err="1" smtClean="0"/>
              <a:t>regelen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err="1" smtClean="0"/>
              <a:t>Wat</a:t>
            </a:r>
            <a:r>
              <a:rPr lang="en-US" sz="1800" dirty="0" smtClean="0"/>
              <a:t>: </a:t>
            </a:r>
            <a:r>
              <a:rPr lang="en-US" sz="1800" dirty="0" err="1" smtClean="0"/>
              <a:t>Beheerfuncties</a:t>
            </a:r>
            <a:r>
              <a:rPr lang="en-US" sz="1800" dirty="0" smtClean="0"/>
              <a:t> </a:t>
            </a:r>
            <a:r>
              <a:rPr lang="en-US" sz="1800" dirty="0" err="1" smtClean="0"/>
              <a:t>voor</a:t>
            </a:r>
            <a:r>
              <a:rPr lang="en-US" sz="1800" dirty="0" smtClean="0"/>
              <a:t> </a:t>
            </a:r>
            <a:r>
              <a:rPr lang="en-US" sz="1800" dirty="0" err="1" smtClean="0"/>
              <a:t>studentenhuizen</a:t>
            </a:r>
            <a:r>
              <a:rPr lang="en-US" sz="1800" dirty="0" smtClean="0"/>
              <a:t> en </a:t>
            </a:r>
            <a:r>
              <a:rPr lang="en-US" sz="1800" dirty="0" err="1" smtClean="0"/>
              <a:t>groepen</a:t>
            </a:r>
            <a:endParaRPr lang="en-US" sz="1800" dirty="0" smtClean="0"/>
          </a:p>
          <a:p>
            <a:endParaRPr lang="en-US" sz="18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1800" b="1" dirty="0" smtClean="0"/>
              <a:t>USP: </a:t>
            </a:r>
            <a:r>
              <a:rPr lang="nl-NL" sz="1800" dirty="0" smtClean="0"/>
              <a:t>Complete ondersteuning van studentenleven en groepen.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b="1" dirty="0" err="1" smtClean="0"/>
              <a:t>Doel</a:t>
            </a:r>
            <a:r>
              <a:rPr lang="en-US" sz="1800" b="1" dirty="0" smtClean="0"/>
              <a:t>: </a:t>
            </a:r>
            <a:r>
              <a:rPr lang="en-US" sz="1800" dirty="0" err="1" smtClean="0"/>
              <a:t>Hét</a:t>
            </a:r>
            <a:r>
              <a:rPr lang="en-US" sz="1800" dirty="0" smtClean="0"/>
              <a:t> online platform </a:t>
            </a:r>
            <a:r>
              <a:rPr lang="en-US" sz="1800" dirty="0" err="1" smtClean="0"/>
              <a:t>voor</a:t>
            </a:r>
            <a:r>
              <a:rPr lang="en-US" sz="1800" dirty="0" smtClean="0"/>
              <a:t> </a:t>
            </a:r>
            <a:r>
              <a:rPr lang="en-US" sz="1800" dirty="0" err="1" smtClean="0"/>
              <a:t>uitwonende</a:t>
            </a:r>
            <a:r>
              <a:rPr lang="en-US" sz="1800" dirty="0" smtClean="0"/>
              <a:t> student </a:t>
            </a:r>
            <a:r>
              <a:rPr lang="en-US" sz="1800" dirty="0" err="1" smtClean="0"/>
              <a:t>worden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err="1" smtClean="0"/>
              <a:t>Bereik</a:t>
            </a:r>
            <a:r>
              <a:rPr lang="en-US" sz="1800" dirty="0" smtClean="0"/>
              <a:t>:  </a:t>
            </a:r>
            <a:r>
              <a:rPr lang="en-US" sz="1800" dirty="0" err="1" smtClean="0"/>
              <a:t>Verspreid</a:t>
            </a:r>
            <a:r>
              <a:rPr lang="en-US" sz="1800" dirty="0" smtClean="0"/>
              <a:t> over Nederland met focus op de </a:t>
            </a:r>
            <a:r>
              <a:rPr lang="en-US" sz="1800" dirty="0" err="1" smtClean="0"/>
              <a:t>studentensteden</a:t>
            </a:r>
            <a:r>
              <a:rPr lang="en-US" sz="1800" dirty="0" smtClean="0"/>
              <a:t>.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Online </a:t>
            </a:r>
            <a:r>
              <a:rPr lang="en-US" sz="3200" dirty="0" err="1" smtClean="0"/>
              <a:t>Huisrekening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nl-NL" sz="1800" dirty="0" smtClean="0"/>
              <a:t>Gezamenlijke doelgroep: Nederlandse studenten</a:t>
            </a:r>
          </a:p>
          <a:p>
            <a:endParaRPr lang="nl-NL" sz="1800" dirty="0" smtClean="0"/>
          </a:p>
          <a:p>
            <a:r>
              <a:rPr lang="nl-NL" sz="1800" dirty="0" smtClean="0"/>
              <a:t>Wederzijdse ondersteuning student</a:t>
            </a:r>
          </a:p>
          <a:p>
            <a:pPr lvl="1"/>
            <a:r>
              <a:rPr lang="nl-NL" sz="1600" dirty="0" err="1" smtClean="0"/>
              <a:t>work-on</a:t>
            </a:r>
            <a:r>
              <a:rPr lang="nl-NL" sz="1600" dirty="0" smtClean="0"/>
              <a:t> voor mogelijkheden tot verdienen van geld</a:t>
            </a:r>
          </a:p>
          <a:p>
            <a:pPr lvl="1"/>
            <a:r>
              <a:rPr lang="nl-NL" sz="1600" dirty="0" smtClean="0"/>
              <a:t>OnlineHuisrekening voor het eerlijk verdelen van het geld na uitgave binnen groepen</a:t>
            </a:r>
          </a:p>
          <a:p>
            <a:pPr lvl="1"/>
            <a:endParaRPr lang="nl-NL" sz="1600" dirty="0" smtClean="0"/>
          </a:p>
          <a:p>
            <a:r>
              <a:rPr lang="nl-NL" sz="1800" dirty="0" smtClean="0"/>
              <a:t>Doel OnlineHuisrekening om de sterk te groeien met behulp van partnerships </a:t>
            </a:r>
          </a:p>
          <a:p>
            <a:pPr lvl="1"/>
            <a:r>
              <a:rPr lang="nl-NL" sz="1400" dirty="0" smtClean="0"/>
              <a:t>Wederzijds plaatsen van </a:t>
            </a:r>
            <a:r>
              <a:rPr lang="nl-NL" sz="1400" dirty="0" err="1" smtClean="0"/>
              <a:t>banners</a:t>
            </a:r>
            <a:r>
              <a:rPr lang="nl-NL" sz="1400" dirty="0" smtClean="0"/>
              <a:t> en/of links op websites en in nieuwsbrieven naar doelgroep</a:t>
            </a:r>
          </a:p>
          <a:p>
            <a:pPr lvl="1"/>
            <a:r>
              <a:rPr lang="nl-NL" sz="1400" dirty="0" smtClean="0"/>
              <a:t>Voor een bepaalde tijd (zal nader bepaald worden)</a:t>
            </a:r>
          </a:p>
          <a:p>
            <a:pPr lvl="1"/>
            <a:r>
              <a:rPr lang="nl-NL" sz="1400" dirty="0" smtClean="0"/>
              <a:t>Evt. </a:t>
            </a:r>
            <a:r>
              <a:rPr lang="nl-NL" sz="1400" dirty="0" smtClean="0"/>
              <a:t>als verkoopkanaal fungeren voor primaire product van </a:t>
            </a:r>
            <a:r>
              <a:rPr lang="nl-NL" sz="1400" dirty="0" smtClean="0"/>
              <a:t>partners zoals direct plaatsen van jobs</a:t>
            </a:r>
            <a:endParaRPr lang="nl-NL" sz="1400" dirty="0" smtClean="0"/>
          </a:p>
          <a:p>
            <a:pPr lvl="1"/>
            <a:endParaRPr lang="nl-NL" sz="1400" dirty="0" smtClean="0"/>
          </a:p>
          <a:p>
            <a:pPr>
              <a:buNone/>
            </a:pPr>
            <a:endParaRPr lang="nl-NL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i.s.m. </a:t>
            </a:r>
            <a:r>
              <a:rPr lang="nl-NL" dirty="0" err="1" smtClean="0"/>
              <a:t>work-on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Advertorial:</a:t>
            </a:r>
          </a:p>
          <a:p>
            <a:pPr lvl="1"/>
            <a:r>
              <a:rPr lang="en-US" sz="1800" dirty="0" err="1" smtClean="0"/>
              <a:t>Nieuwsbericht</a:t>
            </a:r>
            <a:r>
              <a:rPr lang="en-US" sz="1800" dirty="0" smtClean="0"/>
              <a:t> van OH, </a:t>
            </a:r>
            <a:r>
              <a:rPr lang="en-US" sz="1800" dirty="0" err="1" smtClean="0"/>
              <a:t>getoond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inloggen</a:t>
            </a:r>
            <a:r>
              <a:rPr lang="en-US" sz="1800" dirty="0" smtClean="0"/>
              <a:t>. </a:t>
            </a:r>
            <a:r>
              <a:rPr lang="en-US" sz="1800" dirty="0" err="1" smtClean="0"/>
              <a:t>Bericht</a:t>
            </a:r>
            <a:r>
              <a:rPr lang="en-US" sz="1800" dirty="0" smtClean="0"/>
              <a:t> prominent in </a:t>
            </a:r>
            <a:r>
              <a:rPr lang="en-US" sz="1800" dirty="0" err="1" smtClean="0"/>
              <a:t>beeld</a:t>
            </a:r>
            <a:r>
              <a:rPr lang="en-US" sz="1800" dirty="0" smtClean="0"/>
              <a:t>, </a:t>
            </a:r>
            <a:r>
              <a:rPr lang="en-US" sz="1800" dirty="0" err="1" smtClean="0"/>
              <a:t>ruimte</a:t>
            </a:r>
            <a:r>
              <a:rPr lang="en-US" sz="1800" dirty="0" smtClean="0"/>
              <a:t> </a:t>
            </a:r>
            <a:r>
              <a:rPr lang="en-US" sz="1800" dirty="0" err="1" smtClean="0"/>
              <a:t>voor</a:t>
            </a:r>
            <a:r>
              <a:rPr lang="en-US" sz="1800" dirty="0" smtClean="0"/>
              <a:t> </a:t>
            </a:r>
            <a:r>
              <a:rPr lang="en-US" sz="1800" dirty="0" err="1" smtClean="0"/>
              <a:t>kleine</a:t>
            </a:r>
            <a:r>
              <a:rPr lang="en-US" sz="1800" dirty="0" smtClean="0"/>
              <a:t> </a:t>
            </a:r>
            <a:r>
              <a:rPr lang="en-US" sz="1800" dirty="0" err="1" smtClean="0"/>
              <a:t>afbeelding</a:t>
            </a:r>
            <a:r>
              <a:rPr lang="en-US" sz="1800" dirty="0" smtClean="0"/>
              <a:t>.</a:t>
            </a:r>
          </a:p>
          <a:p>
            <a:pPr lvl="1"/>
            <a:endParaRPr lang="en-US" sz="1800" dirty="0" smtClean="0"/>
          </a:p>
          <a:p>
            <a:r>
              <a:rPr lang="en-US" sz="1800" b="1" dirty="0" smtClean="0"/>
              <a:t>Banner:</a:t>
            </a:r>
          </a:p>
          <a:p>
            <a:pPr lvl="1"/>
            <a:r>
              <a:rPr lang="en-US" sz="1800" dirty="0" err="1" smtClean="0"/>
              <a:t>Afbeelding</a:t>
            </a:r>
            <a:r>
              <a:rPr lang="en-US" sz="1800" dirty="0" smtClean="0"/>
              <a:t>/</a:t>
            </a:r>
            <a:r>
              <a:rPr lang="en-US" sz="1800" dirty="0" err="1" smtClean="0"/>
              <a:t>tekst</a:t>
            </a:r>
            <a:r>
              <a:rPr lang="en-US" sz="1800" dirty="0" smtClean="0"/>
              <a:t> </a:t>
            </a:r>
            <a:r>
              <a:rPr lang="en-US" sz="1800" dirty="0" err="1" smtClean="0"/>
              <a:t>getoond</a:t>
            </a:r>
            <a:r>
              <a:rPr lang="en-US" sz="1800" dirty="0" smtClean="0"/>
              <a:t>, op </a:t>
            </a:r>
            <a:r>
              <a:rPr lang="en-US" sz="1800" dirty="0" err="1" smtClean="0"/>
              <a:t>verschillende</a:t>
            </a:r>
            <a:r>
              <a:rPr lang="en-US" sz="1800" dirty="0" smtClean="0"/>
              <a:t> </a:t>
            </a:r>
            <a:r>
              <a:rPr lang="en-US" sz="1800" dirty="0" err="1" smtClean="0"/>
              <a:t>plaatsen</a:t>
            </a:r>
            <a:r>
              <a:rPr lang="en-US" sz="1800" dirty="0" smtClean="0"/>
              <a:t> en </a:t>
            </a:r>
            <a:r>
              <a:rPr lang="en-US" sz="1800" dirty="0" err="1" smtClean="0"/>
              <a:t>pagina’s</a:t>
            </a:r>
            <a:r>
              <a:rPr lang="en-US" sz="1800" dirty="0" smtClean="0"/>
              <a:t> </a:t>
            </a:r>
            <a:r>
              <a:rPr lang="en-US" sz="1800" dirty="0" err="1" smtClean="0"/>
              <a:t>mogelijk</a:t>
            </a:r>
            <a:r>
              <a:rPr lang="en-US" sz="1800" dirty="0" smtClean="0"/>
              <a:t>. </a:t>
            </a:r>
          </a:p>
          <a:p>
            <a:endParaRPr lang="en-US" sz="2200" b="1" dirty="0" smtClean="0"/>
          </a:p>
          <a:p>
            <a:r>
              <a:rPr lang="en-US" sz="1800" b="1" dirty="0" smtClean="0"/>
              <a:t>Mailing</a:t>
            </a:r>
            <a:r>
              <a:rPr lang="en-US" sz="2200" b="1" dirty="0" smtClean="0"/>
              <a:t>:</a:t>
            </a:r>
          </a:p>
          <a:p>
            <a:pPr lvl="1"/>
            <a:r>
              <a:rPr lang="en-US" sz="1800" dirty="0" smtClean="0"/>
              <a:t>OH.nl </a:t>
            </a:r>
            <a:r>
              <a:rPr lang="en-US" sz="1800" dirty="0" err="1" smtClean="0"/>
              <a:t>maakt</a:t>
            </a:r>
            <a:r>
              <a:rPr lang="en-US" sz="1800" dirty="0" smtClean="0"/>
              <a:t> </a:t>
            </a:r>
            <a:r>
              <a:rPr lang="en-US" sz="1800" dirty="0" err="1" smtClean="0"/>
              <a:t>standaard</a:t>
            </a:r>
            <a:r>
              <a:rPr lang="en-US" sz="1800" dirty="0" smtClean="0"/>
              <a:t> </a:t>
            </a:r>
            <a:r>
              <a:rPr lang="en-US" sz="1800" dirty="0" err="1" smtClean="0"/>
              <a:t>gebruik</a:t>
            </a:r>
            <a:r>
              <a:rPr lang="en-US" sz="1800" dirty="0" smtClean="0"/>
              <a:t> van </a:t>
            </a:r>
            <a:r>
              <a:rPr lang="en-US" sz="1800" dirty="0" err="1" smtClean="0"/>
              <a:t>notificaties</a:t>
            </a:r>
            <a:r>
              <a:rPr lang="en-US" sz="1800" dirty="0" smtClean="0"/>
              <a:t> van </a:t>
            </a:r>
            <a:r>
              <a:rPr lang="en-US" sz="1800" dirty="0" err="1" smtClean="0"/>
              <a:t>activiteiten</a:t>
            </a:r>
            <a:r>
              <a:rPr lang="en-US" sz="1800" dirty="0" smtClean="0"/>
              <a:t> in account (</a:t>
            </a:r>
            <a:r>
              <a:rPr lang="en-US" sz="1800" dirty="0" err="1" smtClean="0"/>
              <a:t>invoer</a:t>
            </a:r>
            <a:r>
              <a:rPr lang="en-US" sz="1800" dirty="0" smtClean="0"/>
              <a:t> </a:t>
            </a:r>
            <a:r>
              <a:rPr lang="en-US" sz="1800" dirty="0" err="1" smtClean="0"/>
              <a:t>kosten</a:t>
            </a:r>
            <a:r>
              <a:rPr lang="en-US" sz="1800" dirty="0" smtClean="0"/>
              <a:t>, </a:t>
            </a:r>
            <a:r>
              <a:rPr lang="en-US" sz="1800" dirty="0" err="1" smtClean="0"/>
              <a:t>kosten</a:t>
            </a:r>
            <a:r>
              <a:rPr lang="en-US" sz="1800" dirty="0" smtClean="0"/>
              <a:t> </a:t>
            </a:r>
            <a:r>
              <a:rPr lang="en-US" sz="1800" dirty="0" err="1" smtClean="0"/>
              <a:t>verdelen</a:t>
            </a:r>
            <a:r>
              <a:rPr lang="en-US" sz="1800" dirty="0" smtClean="0"/>
              <a:t>, </a:t>
            </a:r>
            <a:r>
              <a:rPr lang="en-US" sz="1800" dirty="0" err="1" smtClean="0"/>
              <a:t>berichten</a:t>
            </a:r>
            <a:r>
              <a:rPr lang="en-US" sz="1800" dirty="0" smtClean="0"/>
              <a:t> </a:t>
            </a:r>
            <a:r>
              <a:rPr lang="en-US" sz="1800" dirty="0" err="1" smtClean="0"/>
              <a:t>ontvangen,etc</a:t>
            </a:r>
            <a:r>
              <a:rPr lang="en-US" sz="1800" dirty="0" smtClean="0"/>
              <a:t>.)</a:t>
            </a:r>
          </a:p>
          <a:p>
            <a:pPr lvl="1"/>
            <a:r>
              <a:rPr lang="en-US" sz="1800" dirty="0" smtClean="0"/>
              <a:t>OH.nl </a:t>
            </a:r>
            <a:r>
              <a:rPr lang="en-US" sz="1800" dirty="0" err="1" smtClean="0"/>
              <a:t>informeert</a:t>
            </a:r>
            <a:r>
              <a:rPr lang="en-US" sz="1800" dirty="0" smtClean="0"/>
              <a:t> </a:t>
            </a:r>
            <a:r>
              <a:rPr lang="en-US" sz="1800" dirty="0" err="1" smtClean="0"/>
              <a:t>gebruikers</a:t>
            </a:r>
            <a:r>
              <a:rPr lang="en-US" sz="1800" dirty="0" smtClean="0"/>
              <a:t> over </a:t>
            </a:r>
            <a:r>
              <a:rPr lang="en-US" sz="1800" dirty="0" err="1" smtClean="0"/>
              <a:t>wijzigingen</a:t>
            </a:r>
            <a:r>
              <a:rPr lang="en-US" sz="1800" dirty="0" smtClean="0"/>
              <a:t> van de website  </a:t>
            </a:r>
          </a:p>
          <a:p>
            <a:pPr lvl="1"/>
            <a:endParaRPr lang="en-US" sz="18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Producten</a:t>
            </a:r>
            <a:r>
              <a:rPr lang="en-US" sz="3200" dirty="0" smtClean="0"/>
              <a:t> en </a:t>
            </a:r>
            <a:r>
              <a:rPr lang="en-US" sz="3200" dirty="0" err="1" smtClean="0"/>
              <a:t>diensten</a:t>
            </a:r>
            <a:r>
              <a:rPr lang="en-US" sz="3200" dirty="0" smtClean="0"/>
              <a:t> - </a:t>
            </a:r>
            <a:r>
              <a:rPr lang="en-US" sz="3200" dirty="0" err="1" smtClean="0"/>
              <a:t>webvertisment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Posities website</a:t>
            </a:r>
            <a:endParaRPr lang="nl-NL" sz="3200" dirty="0"/>
          </a:p>
        </p:txBody>
      </p:sp>
      <p:pic>
        <p:nvPicPr>
          <p:cNvPr id="5" name="Tijdelijke aanduiding voor inhoud 4" descr="sample_all_advertslayou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79912" y="1196753"/>
            <a:ext cx="4881415" cy="5238748"/>
          </a:xfrm>
        </p:spPr>
      </p:pic>
      <p:sp>
        <p:nvSpPr>
          <p:cNvPr id="4" name="Tekstvak 3"/>
          <p:cNvSpPr txBox="1"/>
          <p:nvPr/>
        </p:nvSpPr>
        <p:spPr>
          <a:xfrm>
            <a:off x="467544" y="1772816"/>
            <a:ext cx="29523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Voor </a:t>
            </a:r>
            <a:r>
              <a:rPr lang="nl-NL" dirty="0" err="1" smtClean="0"/>
              <a:t>work-on</a:t>
            </a:r>
            <a:r>
              <a:rPr lang="nl-NL" dirty="0" smtClean="0"/>
              <a:t> willen wij de volgende ruimtes </a:t>
            </a:r>
            <a:r>
              <a:rPr lang="nl-NL" dirty="0" smtClean="0"/>
              <a:t>beschikbaar stellen:</a:t>
            </a:r>
          </a:p>
          <a:p>
            <a:endParaRPr lang="nl-NL" dirty="0" smtClean="0"/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</a:t>
            </a:r>
            <a:r>
              <a:rPr lang="nl-NL" dirty="0" err="1" smtClean="0"/>
              <a:t>Advertorail</a:t>
            </a:r>
            <a:endParaRPr lang="nl-NL" dirty="0" smtClean="0"/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Slim </a:t>
            </a:r>
            <a:r>
              <a:rPr lang="nl-NL" dirty="0" err="1" smtClean="0"/>
              <a:t>Rectangle</a:t>
            </a:r>
            <a:r>
              <a:rPr lang="nl-NL" smtClean="0"/>
              <a:t> </a:t>
            </a:r>
            <a:r>
              <a:rPr lang="nl-NL" smtClean="0"/>
              <a:t>of </a:t>
            </a:r>
            <a:r>
              <a:rPr lang="nl-NL" dirty="0" err="1" smtClean="0"/>
              <a:t>skysraper</a:t>
            </a:r>
            <a:endParaRPr lang="nl-NL" dirty="0" smtClean="0"/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Benoeming op partner pagina</a:t>
            </a: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ijdelijke aanduiding voor inhoud 6" descr="mailad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07904" y="692696"/>
            <a:ext cx="5172799" cy="6165304"/>
          </a:xfr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Posities e-mailbericht</a:t>
            </a:r>
            <a:endParaRPr lang="nl-NL" sz="3200" dirty="0"/>
          </a:p>
        </p:txBody>
      </p:sp>
      <p:sp>
        <p:nvSpPr>
          <p:cNvPr id="5" name="Tekstvak 4"/>
          <p:cNvSpPr txBox="1"/>
          <p:nvPr/>
        </p:nvSpPr>
        <p:spPr>
          <a:xfrm>
            <a:off x="467544" y="1772816"/>
            <a:ext cx="29523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In dit mail voorbeeld bieden wij onder de verwijzing “log direct in” een ruimte voor doorplaatsing van de </a:t>
            </a:r>
            <a:r>
              <a:rPr lang="nl-NL" dirty="0" err="1" smtClean="0"/>
              <a:t>advertorail</a:t>
            </a:r>
            <a:r>
              <a:rPr lang="nl-NL" dirty="0" smtClean="0"/>
              <a:t> of banner.</a:t>
            </a:r>
            <a:endParaRPr lang="nl-N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229600" cy="383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 smtClean="0"/>
                        <a:t>Banner</a:t>
                      </a:r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 smtClean="0"/>
                        <a:t>Slim</a:t>
                      </a:r>
                    </a:p>
                    <a:p>
                      <a:r>
                        <a:rPr lang="nl-NL" sz="1400" dirty="0" err="1" smtClean="0"/>
                        <a:t>Rectangle</a:t>
                      </a:r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 err="1" smtClean="0"/>
                        <a:t>Skyscraper</a:t>
                      </a:r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 smtClean="0"/>
                        <a:t>Fat</a:t>
                      </a:r>
                    </a:p>
                    <a:p>
                      <a:r>
                        <a:rPr lang="nl-NL" sz="1400" dirty="0" err="1" smtClean="0"/>
                        <a:t>Rectangle</a:t>
                      </a:r>
                      <a:endParaRPr lang="nl-NL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Afmeting</a:t>
                      </a:r>
                      <a:r>
                        <a:rPr lang="nl-NL" sz="1300" baseline="0" dirty="0" smtClean="0"/>
                        <a:t> (b*h)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468*80 pixels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234*60</a:t>
                      </a:r>
                    </a:p>
                    <a:p>
                      <a:r>
                        <a:rPr lang="nl-NL" sz="1300" dirty="0" smtClean="0"/>
                        <a:t>Pixels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160*600</a:t>
                      </a:r>
                    </a:p>
                    <a:p>
                      <a:r>
                        <a:rPr lang="nl-NL" sz="1300" dirty="0" smtClean="0"/>
                        <a:t>pixels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120*240 pixels</a:t>
                      </a:r>
                      <a:endParaRPr lang="nl-NL" sz="13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Maximale grootte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20 </a:t>
                      </a:r>
                      <a:r>
                        <a:rPr lang="nl-NL" sz="1300" dirty="0" err="1" smtClean="0"/>
                        <a:t>Kb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20Kb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30Kb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20Kb</a:t>
                      </a:r>
                      <a:endParaRPr lang="nl-NL" sz="13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Resolutie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72dpi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72dpi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72dpi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72dpi</a:t>
                      </a:r>
                      <a:endParaRPr lang="nl-NL" sz="13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Bestandsformaten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baseline="0" dirty="0" smtClean="0"/>
                        <a:t>.gif / .</a:t>
                      </a:r>
                      <a:r>
                        <a:rPr lang="nl-NL" sz="1300" baseline="0" dirty="0" err="1" smtClean="0"/>
                        <a:t>jpg</a:t>
                      </a:r>
                      <a:r>
                        <a:rPr lang="nl-NL" sz="1300" baseline="0" dirty="0" smtClean="0"/>
                        <a:t>  / .</a:t>
                      </a:r>
                      <a:r>
                        <a:rPr lang="nl-NL" sz="1300" baseline="0" dirty="0" err="1" smtClean="0"/>
                        <a:t>png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baseline="0" dirty="0" smtClean="0"/>
                        <a:t>.gif / .</a:t>
                      </a:r>
                      <a:r>
                        <a:rPr lang="nl-NL" sz="1300" baseline="0" dirty="0" err="1" smtClean="0"/>
                        <a:t>jpg</a:t>
                      </a:r>
                      <a:r>
                        <a:rPr lang="nl-NL" sz="1300" baseline="0" dirty="0" smtClean="0"/>
                        <a:t>  / .</a:t>
                      </a:r>
                      <a:r>
                        <a:rPr lang="nl-NL" sz="1300" baseline="0" dirty="0" err="1" smtClean="0"/>
                        <a:t>png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baseline="0" dirty="0" smtClean="0"/>
                        <a:t>.gif / .</a:t>
                      </a:r>
                      <a:r>
                        <a:rPr lang="nl-NL" sz="1300" baseline="0" dirty="0" err="1" smtClean="0"/>
                        <a:t>jpg</a:t>
                      </a:r>
                      <a:r>
                        <a:rPr lang="nl-NL" sz="1300" baseline="0" dirty="0" smtClean="0"/>
                        <a:t>  / .</a:t>
                      </a:r>
                      <a:r>
                        <a:rPr lang="nl-NL" sz="1300" baseline="0" dirty="0" err="1" smtClean="0"/>
                        <a:t>png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baseline="0" dirty="0" smtClean="0"/>
                        <a:t>.gif / .</a:t>
                      </a:r>
                      <a:r>
                        <a:rPr lang="nl-NL" sz="1300" baseline="0" dirty="0" err="1" smtClean="0"/>
                        <a:t>jpg</a:t>
                      </a:r>
                      <a:r>
                        <a:rPr lang="nl-NL" sz="1300" baseline="0" dirty="0" smtClean="0"/>
                        <a:t>  / .</a:t>
                      </a:r>
                      <a:r>
                        <a:rPr lang="nl-NL" sz="1300" baseline="0" dirty="0" err="1" smtClean="0"/>
                        <a:t>png</a:t>
                      </a:r>
                      <a:endParaRPr lang="nl-NL" sz="13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Limiet doorklik </a:t>
                      </a:r>
                      <a:r>
                        <a:rPr lang="nl-NL" sz="1300" dirty="0" err="1" smtClean="0"/>
                        <a:t>url</a:t>
                      </a:r>
                      <a:endParaRPr lang="nl-NL" sz="13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 450 tekens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 450 tekens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 450 tekens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 450 tekens</a:t>
                      </a:r>
                      <a:endParaRPr lang="nl-NL" sz="13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Alt tekst limiet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 65 tekens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 65 tekens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 65 tekens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Max 65 tekens</a:t>
                      </a:r>
                      <a:endParaRPr lang="nl-NL" sz="13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Audio toegestaan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Nee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Nee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Nee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Nee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Animatie toegestaan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Nee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Nee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Nee</a:t>
                      </a:r>
                      <a:endParaRPr lang="nl-NL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300" dirty="0" smtClean="0"/>
                        <a:t>Nee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Technische tekstuele specificatie</a:t>
            </a:r>
            <a:endParaRPr lang="nl-NL" sz="3200" dirty="0"/>
          </a:p>
        </p:txBody>
      </p:sp>
      <p:sp>
        <p:nvSpPr>
          <p:cNvPr id="6" name="Rechthoek 5"/>
          <p:cNvSpPr/>
          <p:nvPr/>
        </p:nvSpPr>
        <p:spPr>
          <a:xfrm>
            <a:off x="467544" y="5229200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200" dirty="0" err="1" smtClean="0"/>
              <a:t>Banners</a:t>
            </a:r>
            <a:r>
              <a:rPr lang="nl-NL" sz="1200" dirty="0" smtClean="0"/>
              <a:t> dienen minimaal twee werkdagen voor aanvang van de campagne te worden </a:t>
            </a:r>
            <a:r>
              <a:rPr lang="nl-NL" sz="1200" dirty="0" smtClean="0"/>
              <a:t>aangeleverd. Details over nieuwsbrief en </a:t>
            </a:r>
            <a:r>
              <a:rPr lang="nl-NL" sz="1200" dirty="0" err="1" smtClean="0"/>
              <a:t>advertorail</a:t>
            </a:r>
            <a:r>
              <a:rPr lang="nl-NL" sz="1200" dirty="0" smtClean="0"/>
              <a:t> op volgende pagina.</a:t>
            </a:r>
            <a:endParaRPr lang="nl-NL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dirty="0" smtClean="0"/>
              <a:t>Contact gegevens: </a:t>
            </a:r>
          </a:p>
          <a:p>
            <a:pPr lvl="1"/>
            <a:r>
              <a:rPr lang="nl-NL" sz="1400" dirty="0" smtClean="0"/>
              <a:t>Frank van Gasteren</a:t>
            </a:r>
          </a:p>
          <a:p>
            <a:pPr lvl="1"/>
            <a:r>
              <a:rPr lang="nl-NL" sz="1400" dirty="0" smtClean="0"/>
              <a:t>0642243847</a:t>
            </a:r>
          </a:p>
          <a:p>
            <a:pPr lvl="1"/>
            <a:r>
              <a:rPr lang="nl-NL" sz="1400" dirty="0" smtClean="0">
                <a:hlinkClick r:id="rId2"/>
              </a:rPr>
              <a:t>frank@</a:t>
            </a:r>
            <a:r>
              <a:rPr lang="nl-NL" sz="1400" dirty="0" err="1" smtClean="0">
                <a:hlinkClick r:id="rId2"/>
              </a:rPr>
              <a:t>onlinehuisrekening.nl</a:t>
            </a:r>
            <a:endParaRPr lang="nl-NL" sz="1400" dirty="0" smtClean="0"/>
          </a:p>
          <a:p>
            <a:pPr lvl="1"/>
            <a:endParaRPr lang="nl-NL" sz="1400" dirty="0" smtClean="0"/>
          </a:p>
          <a:p>
            <a:r>
              <a:rPr lang="nl-NL" sz="1800" dirty="0" smtClean="0"/>
              <a:t>Voorwaarden:</a:t>
            </a:r>
          </a:p>
          <a:p>
            <a:pPr lvl="1"/>
            <a:r>
              <a:rPr lang="nl-NL" sz="1800" dirty="0" smtClean="0"/>
              <a:t>content van tevoren gescreend/na oordeel van </a:t>
            </a:r>
            <a:r>
              <a:rPr lang="nl-NL" sz="1800" dirty="0" err="1" smtClean="0"/>
              <a:t>OH.nl</a:t>
            </a:r>
            <a:r>
              <a:rPr lang="nl-NL" sz="1800" dirty="0" smtClean="0"/>
              <a:t> crew goed te keuren; restitutie naar rato van publicatie/openbaring.</a:t>
            </a:r>
          </a:p>
          <a:p>
            <a:pPr lvl="1"/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Contact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95536" y="3861048"/>
            <a:ext cx="83582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1600" b="1" dirty="0" smtClean="0"/>
          </a:p>
          <a:p>
            <a:r>
              <a:rPr lang="nl-NL" sz="1200" b="1" dirty="0" err="1" smtClean="0"/>
              <a:t>Advertorial</a:t>
            </a:r>
            <a:r>
              <a:rPr lang="nl-NL" sz="1200" b="1" dirty="0" smtClean="0"/>
              <a:t> </a:t>
            </a:r>
          </a:p>
          <a:p>
            <a:r>
              <a:rPr lang="nl-NL" sz="1200" dirty="0" smtClean="0"/>
              <a:t>Een </a:t>
            </a:r>
            <a:r>
              <a:rPr lang="nl-NL" sz="1200" dirty="0" err="1" smtClean="0"/>
              <a:t>advertorial</a:t>
            </a:r>
            <a:r>
              <a:rPr lang="nl-NL" sz="1200" dirty="0" smtClean="0"/>
              <a:t> bevat maximaal 50 woorden en maximaal 1 afbeelding . In de </a:t>
            </a:r>
            <a:r>
              <a:rPr lang="nl-NL" sz="1200" dirty="0" err="1" smtClean="0"/>
              <a:t>advertorial</a:t>
            </a:r>
            <a:r>
              <a:rPr lang="nl-NL" sz="1200" dirty="0" smtClean="0"/>
              <a:t> is een hyperlink opgenomen naar de website van opdrachtgever. Een </a:t>
            </a:r>
            <a:r>
              <a:rPr lang="nl-NL" sz="1200" dirty="0" err="1" smtClean="0"/>
              <a:t>advertorial</a:t>
            </a:r>
            <a:r>
              <a:rPr lang="nl-NL" sz="1200" dirty="0" smtClean="0"/>
              <a:t> dient uiterlijk 3 werkdagen voor plaatsing aangeleverd te worden.</a:t>
            </a:r>
          </a:p>
          <a:p>
            <a:endParaRPr lang="nl-NL" sz="1200" dirty="0" smtClean="0"/>
          </a:p>
          <a:p>
            <a:r>
              <a:rPr lang="nl-NL" sz="1200" b="1" dirty="0" smtClean="0"/>
              <a:t>Doorplaatsing nieuwsbrief </a:t>
            </a:r>
          </a:p>
          <a:p>
            <a:r>
              <a:rPr lang="nl-NL" sz="1200" dirty="0" smtClean="0"/>
              <a:t>Voor het doorplaatsen van de </a:t>
            </a:r>
            <a:r>
              <a:rPr lang="nl-NL" sz="1200" dirty="0" err="1" smtClean="0"/>
              <a:t>advertorial</a:t>
            </a:r>
            <a:r>
              <a:rPr lang="nl-NL" sz="1200" dirty="0" smtClean="0"/>
              <a:t>/banner in de nieuwsbrief hoeft niets extra’s aangeleverd te worden. </a:t>
            </a:r>
          </a:p>
          <a:p>
            <a:r>
              <a:rPr lang="nl-NL" sz="1200" dirty="0" smtClean="0"/>
              <a:t>Binnen de nieuwsbrief komt de </a:t>
            </a:r>
            <a:r>
              <a:rPr lang="nl-NL" sz="1200" dirty="0" err="1" smtClean="0"/>
              <a:t>advertorial</a:t>
            </a:r>
            <a:r>
              <a:rPr lang="nl-NL" sz="1200" dirty="0" smtClean="0"/>
              <a:t>/banner met hyperlink terug. </a:t>
            </a:r>
            <a:endParaRPr lang="nl-NL" sz="1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Aangepast 1">
      <a:dk1>
        <a:sysClr val="windowText" lastClr="000000"/>
      </a:dk1>
      <a:lt1>
        <a:srgbClr val="FFFFFF"/>
      </a:lt1>
      <a:dk2>
        <a:srgbClr val="A7CC00"/>
      </a:dk2>
      <a:lt2>
        <a:srgbClr val="FFFFFF"/>
      </a:lt2>
      <a:accent1>
        <a:srgbClr val="A7CC00"/>
      </a:accent1>
      <a:accent2>
        <a:srgbClr val="A7CC00"/>
      </a:accent2>
      <a:accent3>
        <a:srgbClr val="D3E67F"/>
      </a:accent3>
      <a:accent4>
        <a:srgbClr val="E5F4F7"/>
      </a:accent4>
      <a:accent5>
        <a:srgbClr val="4BACC6"/>
      </a:accent5>
      <a:accent6>
        <a:srgbClr val="E1EE96"/>
      </a:accent6>
      <a:hlink>
        <a:srgbClr val="000000"/>
      </a:hlink>
      <a:folHlink>
        <a:srgbClr val="1A9EB5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1289</TotalTime>
  <Words>745</Words>
  <Application>Microsoft Office PowerPoint</Application>
  <PresentationFormat>Diavoorstelling (4:3)</PresentationFormat>
  <Paragraphs>124</Paragraphs>
  <Slides>8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Concours</vt:lpstr>
      <vt:lpstr>OnlineHuisrekening.nl</vt:lpstr>
      <vt:lpstr>Online Huisrekening</vt:lpstr>
      <vt:lpstr>i.s.m. work-on</vt:lpstr>
      <vt:lpstr>Producten en diensten - webvertisment</vt:lpstr>
      <vt:lpstr>Posities website</vt:lpstr>
      <vt:lpstr>Posities e-mailbericht</vt:lpstr>
      <vt:lpstr>Technische tekstuele specificatie</vt:lpstr>
      <vt:lpstr>Contact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VinnieDJ</dc:creator>
  <cp:lastModifiedBy>Gebruiker</cp:lastModifiedBy>
  <cp:revision>169</cp:revision>
  <dcterms:created xsi:type="dcterms:W3CDTF">2010-05-09T14:04:16Z</dcterms:created>
  <dcterms:modified xsi:type="dcterms:W3CDTF">2010-08-13T08:54:10Z</dcterms:modified>
</cp:coreProperties>
</file>