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58" r:id="rId3"/>
    <p:sldId id="257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nnieDJ" initials="V" lastIdx="2" clrIdx="0"/>
  <p:cmAuthor id="1" name="Ivo Hunink" initials="Ivo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80" autoAdjust="0"/>
  </p:normalViewPr>
  <p:slideViewPr>
    <p:cSldViewPr>
      <p:cViewPr varScale="1">
        <p:scale>
          <a:sx n="59" d="100"/>
          <a:sy n="59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159480-A90D-4128-A618-0F2A15D41160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68F083C-6D33-42FE-AF73-A8F92F4DABFC}">
      <dgm:prSet phldrT="[Text]" custT="1"/>
      <dgm:spPr/>
      <dgm:t>
        <a:bodyPr/>
        <a:lstStyle/>
        <a:p>
          <a:r>
            <a:rPr lang="nl-NL" sz="1200" b="1" dirty="0" smtClean="0"/>
            <a:t>Online Huisrekening</a:t>
          </a:r>
          <a:endParaRPr lang="nl-NL" sz="1200" b="1" dirty="0"/>
        </a:p>
      </dgm:t>
    </dgm:pt>
    <dgm:pt modelId="{2F73BCFB-5F8A-4B25-869A-09C572371766}" type="parTrans" cxnId="{710948C7-0E19-4C91-85DD-E38FE454475B}">
      <dgm:prSet/>
      <dgm:spPr/>
      <dgm:t>
        <a:bodyPr/>
        <a:lstStyle/>
        <a:p>
          <a:endParaRPr lang="nl-NL" sz="1200"/>
        </a:p>
      </dgm:t>
    </dgm:pt>
    <dgm:pt modelId="{318B5D39-820E-44BD-A43E-E47ED22647B6}" type="sibTrans" cxnId="{710948C7-0E19-4C91-85DD-E38FE454475B}">
      <dgm:prSet/>
      <dgm:spPr/>
      <dgm:t>
        <a:bodyPr/>
        <a:lstStyle/>
        <a:p>
          <a:endParaRPr lang="nl-NL" sz="1200"/>
        </a:p>
      </dgm:t>
    </dgm:pt>
    <dgm:pt modelId="{E9EC882B-E59B-4D6B-AA28-E883ABBFA866}">
      <dgm:prSet phldrT="[Text]" custT="1"/>
      <dgm:spPr/>
      <dgm:t>
        <a:bodyPr/>
        <a:lstStyle/>
        <a:p>
          <a:r>
            <a:rPr lang="nl-NL" sz="1200" b="1" dirty="0" smtClean="0"/>
            <a:t>Informatie verspreiden</a:t>
          </a:r>
          <a:endParaRPr lang="nl-NL" sz="1200" b="1" dirty="0"/>
        </a:p>
      </dgm:t>
    </dgm:pt>
    <dgm:pt modelId="{8DAC5CBE-975E-4C00-AA94-5C3B41F6084F}" type="parTrans" cxnId="{BED70049-FD0D-4E93-A1AD-AE3D1F3C74E4}">
      <dgm:prSet custT="1"/>
      <dgm:spPr/>
      <dgm:t>
        <a:bodyPr/>
        <a:lstStyle/>
        <a:p>
          <a:endParaRPr lang="nl-NL" sz="1200"/>
        </a:p>
      </dgm:t>
    </dgm:pt>
    <dgm:pt modelId="{0151B882-0561-4FA5-B133-F9220EE05F0B}" type="sibTrans" cxnId="{BED70049-FD0D-4E93-A1AD-AE3D1F3C74E4}">
      <dgm:prSet/>
      <dgm:spPr/>
      <dgm:t>
        <a:bodyPr/>
        <a:lstStyle/>
        <a:p>
          <a:endParaRPr lang="nl-NL" sz="1200"/>
        </a:p>
      </dgm:t>
    </dgm:pt>
    <dgm:pt modelId="{10AB4B35-E2FA-424C-A889-FE35D4A9E166}">
      <dgm:prSet phldrT="[Text]" custT="1"/>
      <dgm:spPr/>
      <dgm:t>
        <a:bodyPr/>
        <a:lstStyle/>
        <a:p>
          <a:r>
            <a:rPr lang="nl-NL" sz="1200" b="1" dirty="0" err="1" smtClean="0"/>
            <a:t>White-labeling</a:t>
          </a:r>
          <a:endParaRPr lang="nl-NL" sz="1200" b="1" dirty="0"/>
        </a:p>
      </dgm:t>
    </dgm:pt>
    <dgm:pt modelId="{37F684F5-9E86-4970-B373-E4247A21E33F}" type="parTrans" cxnId="{1549A502-1987-44E1-97A2-F2D82712912C}">
      <dgm:prSet custT="1"/>
      <dgm:spPr/>
      <dgm:t>
        <a:bodyPr/>
        <a:lstStyle/>
        <a:p>
          <a:endParaRPr lang="nl-NL" sz="1200"/>
        </a:p>
      </dgm:t>
    </dgm:pt>
    <dgm:pt modelId="{C1FBFC0F-581E-40B0-A341-797959165295}" type="sibTrans" cxnId="{1549A502-1987-44E1-97A2-F2D82712912C}">
      <dgm:prSet/>
      <dgm:spPr/>
      <dgm:t>
        <a:bodyPr/>
        <a:lstStyle/>
        <a:p>
          <a:endParaRPr lang="nl-NL" sz="1200"/>
        </a:p>
      </dgm:t>
    </dgm:pt>
    <dgm:pt modelId="{E91E4F03-24B9-4BD4-9DD6-B90C9B8A57F9}">
      <dgm:prSet phldrT="[Text]" custT="1"/>
      <dgm:spPr/>
      <dgm:t>
        <a:bodyPr/>
        <a:lstStyle/>
        <a:p>
          <a:r>
            <a:rPr lang="nl-NL" sz="1200" b="1" dirty="0" smtClean="0"/>
            <a:t>Peilingen</a:t>
          </a:r>
          <a:endParaRPr lang="nl-NL" sz="1200" b="1" dirty="0"/>
        </a:p>
      </dgm:t>
    </dgm:pt>
    <dgm:pt modelId="{748FBF52-9338-402A-B2C2-059B620EE284}" type="parTrans" cxnId="{EFCC9C5C-E340-4A04-884B-B4BC6C431594}">
      <dgm:prSet custT="1"/>
      <dgm:spPr/>
      <dgm:t>
        <a:bodyPr/>
        <a:lstStyle/>
        <a:p>
          <a:endParaRPr lang="nl-NL" sz="1200"/>
        </a:p>
      </dgm:t>
    </dgm:pt>
    <dgm:pt modelId="{0329D0FB-4802-4AC1-B220-34FC340423F3}" type="sibTrans" cxnId="{EFCC9C5C-E340-4A04-884B-B4BC6C431594}">
      <dgm:prSet/>
      <dgm:spPr/>
      <dgm:t>
        <a:bodyPr/>
        <a:lstStyle/>
        <a:p>
          <a:endParaRPr lang="nl-NL" sz="1200"/>
        </a:p>
      </dgm:t>
    </dgm:pt>
    <dgm:pt modelId="{575840E8-914E-48B9-ADC0-FC486BCB27C9}">
      <dgm:prSet phldrT="[Text]" custT="1"/>
      <dgm:spPr/>
      <dgm:t>
        <a:bodyPr/>
        <a:lstStyle/>
        <a:p>
          <a:r>
            <a:rPr lang="nl-NL" sz="1200" b="1" dirty="0" smtClean="0"/>
            <a:t>Andere ideeën?</a:t>
          </a:r>
          <a:endParaRPr lang="nl-NL" sz="1200" b="1" dirty="0"/>
        </a:p>
      </dgm:t>
    </dgm:pt>
    <dgm:pt modelId="{FC6941A8-2DC7-4103-921A-4891133BE14E}" type="parTrans" cxnId="{15E27B89-4016-4EBD-847E-B74541E7A925}">
      <dgm:prSet custT="1"/>
      <dgm:spPr/>
      <dgm:t>
        <a:bodyPr/>
        <a:lstStyle/>
        <a:p>
          <a:endParaRPr lang="nl-NL" sz="1200"/>
        </a:p>
      </dgm:t>
    </dgm:pt>
    <dgm:pt modelId="{49569579-38A5-4459-8621-A783A6FB07FB}" type="sibTrans" cxnId="{15E27B89-4016-4EBD-847E-B74541E7A925}">
      <dgm:prSet/>
      <dgm:spPr/>
      <dgm:t>
        <a:bodyPr/>
        <a:lstStyle/>
        <a:p>
          <a:endParaRPr lang="nl-NL" sz="1200"/>
        </a:p>
      </dgm:t>
    </dgm:pt>
    <dgm:pt modelId="{BB15E157-3CB4-4BAC-AF2A-9488508C2785}">
      <dgm:prSet phldrT="[Text]" custT="1"/>
      <dgm:spPr/>
      <dgm:t>
        <a:bodyPr/>
        <a:lstStyle/>
        <a:p>
          <a:r>
            <a:rPr lang="nl-NL" sz="1200" b="1" dirty="0" smtClean="0"/>
            <a:t>Andere ideeën?</a:t>
          </a:r>
          <a:endParaRPr lang="nl-NL" sz="1200" b="1" dirty="0"/>
        </a:p>
      </dgm:t>
    </dgm:pt>
    <dgm:pt modelId="{C0928894-7659-4AF9-B3F6-6EB12CEDEA0F}" type="parTrans" cxnId="{99B54376-B030-4DD6-9985-5E2C05550FFB}">
      <dgm:prSet custT="1"/>
      <dgm:spPr/>
      <dgm:t>
        <a:bodyPr/>
        <a:lstStyle/>
        <a:p>
          <a:endParaRPr lang="nl-NL" sz="1200"/>
        </a:p>
      </dgm:t>
    </dgm:pt>
    <dgm:pt modelId="{68EACF2B-9E0B-4C3D-B6D1-A5BFF8200871}" type="sibTrans" cxnId="{99B54376-B030-4DD6-9985-5E2C05550FFB}">
      <dgm:prSet/>
      <dgm:spPr/>
      <dgm:t>
        <a:bodyPr/>
        <a:lstStyle/>
        <a:p>
          <a:endParaRPr lang="nl-NL" sz="1200"/>
        </a:p>
      </dgm:t>
    </dgm:pt>
    <dgm:pt modelId="{C14E32DB-5ABC-4F8A-AF1E-EB9852450623}">
      <dgm:prSet phldrT="[Text]"/>
      <dgm:spPr/>
      <dgm:t>
        <a:bodyPr/>
        <a:lstStyle/>
        <a:p>
          <a:endParaRPr lang="nl-NL" sz="1200" dirty="0"/>
        </a:p>
      </dgm:t>
    </dgm:pt>
    <dgm:pt modelId="{13B4CC83-E42C-4E34-9BD7-94FC4088E8DD}" type="parTrans" cxnId="{DA1B3AAE-EA5D-49A6-A11B-D45B8D0D33CE}">
      <dgm:prSet/>
      <dgm:spPr/>
      <dgm:t>
        <a:bodyPr/>
        <a:lstStyle/>
        <a:p>
          <a:endParaRPr lang="nl-NL" sz="1200"/>
        </a:p>
      </dgm:t>
    </dgm:pt>
    <dgm:pt modelId="{8663DAEA-EC1E-407C-A9C5-F9FE6D450AD6}" type="sibTrans" cxnId="{DA1B3AAE-EA5D-49A6-A11B-D45B8D0D33CE}">
      <dgm:prSet/>
      <dgm:spPr/>
      <dgm:t>
        <a:bodyPr/>
        <a:lstStyle/>
        <a:p>
          <a:endParaRPr lang="nl-NL" sz="1200"/>
        </a:p>
      </dgm:t>
    </dgm:pt>
    <dgm:pt modelId="{09879FCB-0D6D-4AE7-86E3-2E3AE2BEB312}" type="pres">
      <dgm:prSet presAssocID="{35159480-A90D-4128-A618-0F2A15D4116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554C9CB8-901A-4890-900B-533610F40275}" type="pres">
      <dgm:prSet presAssocID="{C68F083C-6D33-42FE-AF73-A8F92F4DABFC}" presName="centerShape" presStyleLbl="node0" presStyleIdx="0" presStyleCnt="1"/>
      <dgm:spPr/>
      <dgm:t>
        <a:bodyPr/>
        <a:lstStyle/>
        <a:p>
          <a:endParaRPr lang="nl-NL"/>
        </a:p>
      </dgm:t>
    </dgm:pt>
    <dgm:pt modelId="{25433A43-BCB1-4B61-ABB8-1FF51097BECE}" type="pres">
      <dgm:prSet presAssocID="{8DAC5CBE-975E-4C00-AA94-5C3B41F6084F}" presName="parTrans" presStyleLbl="sibTrans2D1" presStyleIdx="0" presStyleCnt="5"/>
      <dgm:spPr/>
      <dgm:t>
        <a:bodyPr/>
        <a:lstStyle/>
        <a:p>
          <a:endParaRPr lang="nl-NL"/>
        </a:p>
      </dgm:t>
    </dgm:pt>
    <dgm:pt modelId="{56D7D14F-85D2-4772-88F0-979547B1054C}" type="pres">
      <dgm:prSet presAssocID="{8DAC5CBE-975E-4C00-AA94-5C3B41F6084F}" presName="connectorText" presStyleLbl="sibTrans2D1" presStyleIdx="0" presStyleCnt="5"/>
      <dgm:spPr/>
      <dgm:t>
        <a:bodyPr/>
        <a:lstStyle/>
        <a:p>
          <a:endParaRPr lang="nl-NL"/>
        </a:p>
      </dgm:t>
    </dgm:pt>
    <dgm:pt modelId="{4361F71C-1EF5-45FB-8EB8-9107081981B2}" type="pres">
      <dgm:prSet presAssocID="{E9EC882B-E59B-4D6B-AA28-E883ABBFA86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06DAB0A-6E05-4C37-A996-6A57046C8CFB}" type="pres">
      <dgm:prSet presAssocID="{37F684F5-9E86-4970-B373-E4247A21E33F}" presName="parTrans" presStyleLbl="sibTrans2D1" presStyleIdx="1" presStyleCnt="5"/>
      <dgm:spPr/>
      <dgm:t>
        <a:bodyPr/>
        <a:lstStyle/>
        <a:p>
          <a:endParaRPr lang="nl-NL"/>
        </a:p>
      </dgm:t>
    </dgm:pt>
    <dgm:pt modelId="{EB95610B-E870-4336-84E4-B574CFFFBA6F}" type="pres">
      <dgm:prSet presAssocID="{37F684F5-9E86-4970-B373-E4247A21E33F}" presName="connectorText" presStyleLbl="sibTrans2D1" presStyleIdx="1" presStyleCnt="5"/>
      <dgm:spPr/>
      <dgm:t>
        <a:bodyPr/>
        <a:lstStyle/>
        <a:p>
          <a:endParaRPr lang="nl-NL"/>
        </a:p>
      </dgm:t>
    </dgm:pt>
    <dgm:pt modelId="{F16A44AB-54D6-472F-A813-042492E11A65}" type="pres">
      <dgm:prSet presAssocID="{10AB4B35-E2FA-424C-A889-FE35D4A9E16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1F7E1C4-2058-4AEA-BDA3-44705B5A6614}" type="pres">
      <dgm:prSet presAssocID="{748FBF52-9338-402A-B2C2-059B620EE284}" presName="parTrans" presStyleLbl="sibTrans2D1" presStyleIdx="2" presStyleCnt="5"/>
      <dgm:spPr/>
      <dgm:t>
        <a:bodyPr/>
        <a:lstStyle/>
        <a:p>
          <a:endParaRPr lang="nl-NL"/>
        </a:p>
      </dgm:t>
    </dgm:pt>
    <dgm:pt modelId="{87EDCEC1-2071-43EF-9A9E-8FF5E6F21BDA}" type="pres">
      <dgm:prSet presAssocID="{748FBF52-9338-402A-B2C2-059B620EE284}" presName="connectorText" presStyleLbl="sibTrans2D1" presStyleIdx="2" presStyleCnt="5"/>
      <dgm:spPr/>
      <dgm:t>
        <a:bodyPr/>
        <a:lstStyle/>
        <a:p>
          <a:endParaRPr lang="nl-NL"/>
        </a:p>
      </dgm:t>
    </dgm:pt>
    <dgm:pt modelId="{FD8C010B-9687-45B9-9B81-774C2E740CFC}" type="pres">
      <dgm:prSet presAssocID="{E91E4F03-24B9-4BD4-9DD6-B90C9B8A57F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4A75133-AA75-491B-BE5D-34957ED0453F}" type="pres">
      <dgm:prSet presAssocID="{FC6941A8-2DC7-4103-921A-4891133BE14E}" presName="parTrans" presStyleLbl="sibTrans2D1" presStyleIdx="3" presStyleCnt="5"/>
      <dgm:spPr/>
      <dgm:t>
        <a:bodyPr/>
        <a:lstStyle/>
        <a:p>
          <a:endParaRPr lang="nl-NL"/>
        </a:p>
      </dgm:t>
    </dgm:pt>
    <dgm:pt modelId="{39E2C2E6-97B3-4834-AA30-B89944FB7FE7}" type="pres">
      <dgm:prSet presAssocID="{FC6941A8-2DC7-4103-921A-4891133BE14E}" presName="connectorText" presStyleLbl="sibTrans2D1" presStyleIdx="3" presStyleCnt="5"/>
      <dgm:spPr/>
      <dgm:t>
        <a:bodyPr/>
        <a:lstStyle/>
        <a:p>
          <a:endParaRPr lang="nl-NL"/>
        </a:p>
      </dgm:t>
    </dgm:pt>
    <dgm:pt modelId="{363EDBF3-D898-4FA9-BD83-6059BF86B788}" type="pres">
      <dgm:prSet presAssocID="{575840E8-914E-48B9-ADC0-FC486BCB27C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5E70124-43D0-47C0-9F6C-52AD395BD866}" type="pres">
      <dgm:prSet presAssocID="{C0928894-7659-4AF9-B3F6-6EB12CEDEA0F}" presName="parTrans" presStyleLbl="sibTrans2D1" presStyleIdx="4" presStyleCnt="5"/>
      <dgm:spPr/>
      <dgm:t>
        <a:bodyPr/>
        <a:lstStyle/>
        <a:p>
          <a:endParaRPr lang="nl-NL"/>
        </a:p>
      </dgm:t>
    </dgm:pt>
    <dgm:pt modelId="{795D6A14-E491-4100-B815-C39EB48DF795}" type="pres">
      <dgm:prSet presAssocID="{C0928894-7659-4AF9-B3F6-6EB12CEDEA0F}" presName="connectorText" presStyleLbl="sibTrans2D1" presStyleIdx="4" presStyleCnt="5"/>
      <dgm:spPr/>
      <dgm:t>
        <a:bodyPr/>
        <a:lstStyle/>
        <a:p>
          <a:endParaRPr lang="nl-NL"/>
        </a:p>
      </dgm:t>
    </dgm:pt>
    <dgm:pt modelId="{CE4E60F9-AF32-4D3C-940F-5D39937813CB}" type="pres">
      <dgm:prSet presAssocID="{BB15E157-3CB4-4BAC-AF2A-9488508C278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1BEB57A8-1B19-40B4-A7C6-78A904E781AC}" type="presOf" srcId="{C0928894-7659-4AF9-B3F6-6EB12CEDEA0F}" destId="{35E70124-43D0-47C0-9F6C-52AD395BD866}" srcOrd="0" destOrd="0" presId="urn:microsoft.com/office/officeart/2005/8/layout/radial5"/>
    <dgm:cxn modelId="{8A30CAC7-E2A4-4D12-9530-BCA5C2511983}" type="presOf" srcId="{35159480-A90D-4128-A618-0F2A15D41160}" destId="{09879FCB-0D6D-4AE7-86E3-2E3AE2BEB312}" srcOrd="0" destOrd="0" presId="urn:microsoft.com/office/officeart/2005/8/layout/radial5"/>
    <dgm:cxn modelId="{EFCC9C5C-E340-4A04-884B-B4BC6C431594}" srcId="{C68F083C-6D33-42FE-AF73-A8F92F4DABFC}" destId="{E91E4F03-24B9-4BD4-9DD6-B90C9B8A57F9}" srcOrd="2" destOrd="0" parTransId="{748FBF52-9338-402A-B2C2-059B620EE284}" sibTransId="{0329D0FB-4802-4AC1-B220-34FC340423F3}"/>
    <dgm:cxn modelId="{DCCDD775-2276-4100-8936-C2BC8B47752A}" type="presOf" srcId="{C68F083C-6D33-42FE-AF73-A8F92F4DABFC}" destId="{554C9CB8-901A-4890-900B-533610F40275}" srcOrd="0" destOrd="0" presId="urn:microsoft.com/office/officeart/2005/8/layout/radial5"/>
    <dgm:cxn modelId="{33CE03A9-0236-4B0D-B00F-AFC24CDBA682}" type="presOf" srcId="{BB15E157-3CB4-4BAC-AF2A-9488508C2785}" destId="{CE4E60F9-AF32-4D3C-940F-5D39937813CB}" srcOrd="0" destOrd="0" presId="urn:microsoft.com/office/officeart/2005/8/layout/radial5"/>
    <dgm:cxn modelId="{78CA69FC-4E55-4565-88D2-5D67FD30A3A0}" type="presOf" srcId="{748FBF52-9338-402A-B2C2-059B620EE284}" destId="{21F7E1C4-2058-4AEA-BDA3-44705B5A6614}" srcOrd="0" destOrd="0" presId="urn:microsoft.com/office/officeart/2005/8/layout/radial5"/>
    <dgm:cxn modelId="{CCD6ABF7-C4A2-4937-A548-15C46CD32270}" type="presOf" srcId="{E9EC882B-E59B-4D6B-AA28-E883ABBFA866}" destId="{4361F71C-1EF5-45FB-8EB8-9107081981B2}" srcOrd="0" destOrd="0" presId="urn:microsoft.com/office/officeart/2005/8/layout/radial5"/>
    <dgm:cxn modelId="{5D93FD20-D39D-49A6-83D5-A5386729E447}" type="presOf" srcId="{FC6941A8-2DC7-4103-921A-4891133BE14E}" destId="{39E2C2E6-97B3-4834-AA30-B89944FB7FE7}" srcOrd="1" destOrd="0" presId="urn:microsoft.com/office/officeart/2005/8/layout/radial5"/>
    <dgm:cxn modelId="{DA1B3AAE-EA5D-49A6-A11B-D45B8D0D33CE}" srcId="{35159480-A90D-4128-A618-0F2A15D41160}" destId="{C14E32DB-5ABC-4F8A-AF1E-EB9852450623}" srcOrd="1" destOrd="0" parTransId="{13B4CC83-E42C-4E34-9BD7-94FC4088E8DD}" sibTransId="{8663DAEA-EC1E-407C-A9C5-F9FE6D450AD6}"/>
    <dgm:cxn modelId="{BED70049-FD0D-4E93-A1AD-AE3D1F3C74E4}" srcId="{C68F083C-6D33-42FE-AF73-A8F92F4DABFC}" destId="{E9EC882B-E59B-4D6B-AA28-E883ABBFA866}" srcOrd="0" destOrd="0" parTransId="{8DAC5CBE-975E-4C00-AA94-5C3B41F6084F}" sibTransId="{0151B882-0561-4FA5-B133-F9220EE05F0B}"/>
    <dgm:cxn modelId="{AF5ED7B2-56ED-4DEE-8B3B-3E1F0DCAD1FB}" type="presOf" srcId="{E91E4F03-24B9-4BD4-9DD6-B90C9B8A57F9}" destId="{FD8C010B-9687-45B9-9B81-774C2E740CFC}" srcOrd="0" destOrd="0" presId="urn:microsoft.com/office/officeart/2005/8/layout/radial5"/>
    <dgm:cxn modelId="{99B54376-B030-4DD6-9985-5E2C05550FFB}" srcId="{C68F083C-6D33-42FE-AF73-A8F92F4DABFC}" destId="{BB15E157-3CB4-4BAC-AF2A-9488508C2785}" srcOrd="4" destOrd="0" parTransId="{C0928894-7659-4AF9-B3F6-6EB12CEDEA0F}" sibTransId="{68EACF2B-9E0B-4C3D-B6D1-A5BFF8200871}"/>
    <dgm:cxn modelId="{710948C7-0E19-4C91-85DD-E38FE454475B}" srcId="{35159480-A90D-4128-A618-0F2A15D41160}" destId="{C68F083C-6D33-42FE-AF73-A8F92F4DABFC}" srcOrd="0" destOrd="0" parTransId="{2F73BCFB-5F8A-4B25-869A-09C572371766}" sibTransId="{318B5D39-820E-44BD-A43E-E47ED22647B6}"/>
    <dgm:cxn modelId="{D9F515D4-C12D-4AA6-953D-5699116325BB}" type="presOf" srcId="{C0928894-7659-4AF9-B3F6-6EB12CEDEA0F}" destId="{795D6A14-E491-4100-B815-C39EB48DF795}" srcOrd="1" destOrd="0" presId="urn:microsoft.com/office/officeart/2005/8/layout/radial5"/>
    <dgm:cxn modelId="{1549A502-1987-44E1-97A2-F2D82712912C}" srcId="{C68F083C-6D33-42FE-AF73-A8F92F4DABFC}" destId="{10AB4B35-E2FA-424C-A889-FE35D4A9E166}" srcOrd="1" destOrd="0" parTransId="{37F684F5-9E86-4970-B373-E4247A21E33F}" sibTransId="{C1FBFC0F-581E-40B0-A341-797959165295}"/>
    <dgm:cxn modelId="{1A4B5A95-B9AE-4F14-B84A-B1F2427F9FE9}" type="presOf" srcId="{748FBF52-9338-402A-B2C2-059B620EE284}" destId="{87EDCEC1-2071-43EF-9A9E-8FF5E6F21BDA}" srcOrd="1" destOrd="0" presId="urn:microsoft.com/office/officeart/2005/8/layout/radial5"/>
    <dgm:cxn modelId="{1FB48980-A3E5-4A85-A69D-318E1DC2CBCD}" type="presOf" srcId="{8DAC5CBE-975E-4C00-AA94-5C3B41F6084F}" destId="{56D7D14F-85D2-4772-88F0-979547B1054C}" srcOrd="1" destOrd="0" presId="urn:microsoft.com/office/officeart/2005/8/layout/radial5"/>
    <dgm:cxn modelId="{3A810B9A-7465-4075-9CF9-35BD7D42E64F}" type="presOf" srcId="{37F684F5-9E86-4970-B373-E4247A21E33F}" destId="{EB95610B-E870-4336-84E4-B574CFFFBA6F}" srcOrd="1" destOrd="0" presId="urn:microsoft.com/office/officeart/2005/8/layout/radial5"/>
    <dgm:cxn modelId="{D777EDC4-FEB7-43BA-A4F5-064DAE32C6BC}" type="presOf" srcId="{FC6941A8-2DC7-4103-921A-4891133BE14E}" destId="{B4A75133-AA75-491B-BE5D-34957ED0453F}" srcOrd="0" destOrd="0" presId="urn:microsoft.com/office/officeart/2005/8/layout/radial5"/>
    <dgm:cxn modelId="{15E27B89-4016-4EBD-847E-B74541E7A925}" srcId="{C68F083C-6D33-42FE-AF73-A8F92F4DABFC}" destId="{575840E8-914E-48B9-ADC0-FC486BCB27C9}" srcOrd="3" destOrd="0" parTransId="{FC6941A8-2DC7-4103-921A-4891133BE14E}" sibTransId="{49569579-38A5-4459-8621-A783A6FB07FB}"/>
    <dgm:cxn modelId="{E6DBB23B-713F-41FA-86B9-F4E4862EC314}" type="presOf" srcId="{10AB4B35-E2FA-424C-A889-FE35D4A9E166}" destId="{F16A44AB-54D6-472F-A813-042492E11A65}" srcOrd="0" destOrd="0" presId="urn:microsoft.com/office/officeart/2005/8/layout/radial5"/>
    <dgm:cxn modelId="{515F3590-7058-4AC0-A7FD-D7A7162CF079}" type="presOf" srcId="{575840E8-914E-48B9-ADC0-FC486BCB27C9}" destId="{363EDBF3-D898-4FA9-BD83-6059BF86B788}" srcOrd="0" destOrd="0" presId="urn:microsoft.com/office/officeart/2005/8/layout/radial5"/>
    <dgm:cxn modelId="{81747717-2629-49B8-A910-9C42AA8DF865}" type="presOf" srcId="{37F684F5-9E86-4970-B373-E4247A21E33F}" destId="{806DAB0A-6E05-4C37-A996-6A57046C8CFB}" srcOrd="0" destOrd="0" presId="urn:microsoft.com/office/officeart/2005/8/layout/radial5"/>
    <dgm:cxn modelId="{184DD801-955E-4E51-AC49-10530B5BDC92}" type="presOf" srcId="{8DAC5CBE-975E-4C00-AA94-5C3B41F6084F}" destId="{25433A43-BCB1-4B61-ABB8-1FF51097BECE}" srcOrd="0" destOrd="0" presId="urn:microsoft.com/office/officeart/2005/8/layout/radial5"/>
    <dgm:cxn modelId="{6DA7C9AA-13F5-4381-8491-04571E65864F}" type="presParOf" srcId="{09879FCB-0D6D-4AE7-86E3-2E3AE2BEB312}" destId="{554C9CB8-901A-4890-900B-533610F40275}" srcOrd="0" destOrd="0" presId="urn:microsoft.com/office/officeart/2005/8/layout/radial5"/>
    <dgm:cxn modelId="{D4080B1D-1423-404A-8E47-C51254188FBF}" type="presParOf" srcId="{09879FCB-0D6D-4AE7-86E3-2E3AE2BEB312}" destId="{25433A43-BCB1-4B61-ABB8-1FF51097BECE}" srcOrd="1" destOrd="0" presId="urn:microsoft.com/office/officeart/2005/8/layout/radial5"/>
    <dgm:cxn modelId="{1D6B0B44-55DA-49E1-9A60-B6135FDA3B5E}" type="presParOf" srcId="{25433A43-BCB1-4B61-ABB8-1FF51097BECE}" destId="{56D7D14F-85D2-4772-88F0-979547B1054C}" srcOrd="0" destOrd="0" presId="urn:microsoft.com/office/officeart/2005/8/layout/radial5"/>
    <dgm:cxn modelId="{BD1EC63B-1739-488E-913E-251F045B99DB}" type="presParOf" srcId="{09879FCB-0D6D-4AE7-86E3-2E3AE2BEB312}" destId="{4361F71C-1EF5-45FB-8EB8-9107081981B2}" srcOrd="2" destOrd="0" presId="urn:microsoft.com/office/officeart/2005/8/layout/radial5"/>
    <dgm:cxn modelId="{235BDAF3-3334-4328-A6F0-3367D7E4BF5A}" type="presParOf" srcId="{09879FCB-0D6D-4AE7-86E3-2E3AE2BEB312}" destId="{806DAB0A-6E05-4C37-A996-6A57046C8CFB}" srcOrd="3" destOrd="0" presId="urn:microsoft.com/office/officeart/2005/8/layout/radial5"/>
    <dgm:cxn modelId="{35A5A371-65B6-4733-9E4A-1DF04B87B17A}" type="presParOf" srcId="{806DAB0A-6E05-4C37-A996-6A57046C8CFB}" destId="{EB95610B-E870-4336-84E4-B574CFFFBA6F}" srcOrd="0" destOrd="0" presId="urn:microsoft.com/office/officeart/2005/8/layout/radial5"/>
    <dgm:cxn modelId="{210B8359-6A29-45B0-88B0-573E8777C6BA}" type="presParOf" srcId="{09879FCB-0D6D-4AE7-86E3-2E3AE2BEB312}" destId="{F16A44AB-54D6-472F-A813-042492E11A65}" srcOrd="4" destOrd="0" presId="urn:microsoft.com/office/officeart/2005/8/layout/radial5"/>
    <dgm:cxn modelId="{74B4BCE4-CA68-410A-98CE-38090956102F}" type="presParOf" srcId="{09879FCB-0D6D-4AE7-86E3-2E3AE2BEB312}" destId="{21F7E1C4-2058-4AEA-BDA3-44705B5A6614}" srcOrd="5" destOrd="0" presId="urn:microsoft.com/office/officeart/2005/8/layout/radial5"/>
    <dgm:cxn modelId="{85A4C016-CEE5-4117-9EA8-FDB5A9A5CB9C}" type="presParOf" srcId="{21F7E1C4-2058-4AEA-BDA3-44705B5A6614}" destId="{87EDCEC1-2071-43EF-9A9E-8FF5E6F21BDA}" srcOrd="0" destOrd="0" presId="urn:microsoft.com/office/officeart/2005/8/layout/radial5"/>
    <dgm:cxn modelId="{98B9E7DB-FFEB-41B4-B813-4616443581AF}" type="presParOf" srcId="{09879FCB-0D6D-4AE7-86E3-2E3AE2BEB312}" destId="{FD8C010B-9687-45B9-9B81-774C2E740CFC}" srcOrd="6" destOrd="0" presId="urn:microsoft.com/office/officeart/2005/8/layout/radial5"/>
    <dgm:cxn modelId="{2220EA67-9811-4FFB-8371-3599733C7924}" type="presParOf" srcId="{09879FCB-0D6D-4AE7-86E3-2E3AE2BEB312}" destId="{B4A75133-AA75-491B-BE5D-34957ED0453F}" srcOrd="7" destOrd="0" presId="urn:microsoft.com/office/officeart/2005/8/layout/radial5"/>
    <dgm:cxn modelId="{33B890A6-FB64-4742-AE36-21FCC16BD79E}" type="presParOf" srcId="{B4A75133-AA75-491B-BE5D-34957ED0453F}" destId="{39E2C2E6-97B3-4834-AA30-B89944FB7FE7}" srcOrd="0" destOrd="0" presId="urn:microsoft.com/office/officeart/2005/8/layout/radial5"/>
    <dgm:cxn modelId="{9AC34753-AEF7-46A4-94B0-2DC235F98546}" type="presParOf" srcId="{09879FCB-0D6D-4AE7-86E3-2E3AE2BEB312}" destId="{363EDBF3-D898-4FA9-BD83-6059BF86B788}" srcOrd="8" destOrd="0" presId="urn:microsoft.com/office/officeart/2005/8/layout/radial5"/>
    <dgm:cxn modelId="{4F1000A9-CC95-4D4C-A770-31076E93BD43}" type="presParOf" srcId="{09879FCB-0D6D-4AE7-86E3-2E3AE2BEB312}" destId="{35E70124-43D0-47C0-9F6C-52AD395BD866}" srcOrd="9" destOrd="0" presId="urn:microsoft.com/office/officeart/2005/8/layout/radial5"/>
    <dgm:cxn modelId="{9F1E2C77-A2B4-4977-9229-D8370106E743}" type="presParOf" srcId="{35E70124-43D0-47C0-9F6C-52AD395BD866}" destId="{795D6A14-E491-4100-B815-C39EB48DF795}" srcOrd="0" destOrd="0" presId="urn:microsoft.com/office/officeart/2005/8/layout/radial5"/>
    <dgm:cxn modelId="{04A76B34-0952-4236-9CAF-A416ED331F26}" type="presParOf" srcId="{09879FCB-0D6D-4AE7-86E3-2E3AE2BEB312}" destId="{CE4E60F9-AF32-4D3C-940F-5D39937813CB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39203A-2A22-40F1-924C-E8BECAAC8C2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7FEA5797-8F4A-444E-B3A2-C61F5C7301CB}">
      <dgm:prSet phldrT="[Tekst]" custT="1"/>
      <dgm:spPr/>
      <dgm:t>
        <a:bodyPr/>
        <a:lstStyle/>
        <a:p>
          <a:r>
            <a:rPr lang="nl-NL" sz="1800" dirty="0" smtClean="0"/>
            <a:t>Informatie verspreiding</a:t>
          </a:r>
        </a:p>
      </dgm:t>
    </dgm:pt>
    <dgm:pt modelId="{1A96F51F-6F43-46B6-8A0E-E194F064CDD4}" type="parTrans" cxnId="{28299DBB-1CD0-4CEC-9C06-18789131E31D}">
      <dgm:prSet/>
      <dgm:spPr/>
      <dgm:t>
        <a:bodyPr/>
        <a:lstStyle/>
        <a:p>
          <a:endParaRPr lang="nl-NL"/>
        </a:p>
      </dgm:t>
    </dgm:pt>
    <dgm:pt modelId="{01A5EAEF-20D2-4760-87C8-EB6324E5E6E3}" type="sibTrans" cxnId="{28299DBB-1CD0-4CEC-9C06-18789131E31D}">
      <dgm:prSet/>
      <dgm:spPr/>
      <dgm:t>
        <a:bodyPr/>
        <a:lstStyle/>
        <a:p>
          <a:endParaRPr lang="nl-NL"/>
        </a:p>
      </dgm:t>
    </dgm:pt>
    <dgm:pt modelId="{6B5B0AA3-D231-4935-A922-0B828DFE603F}">
      <dgm:prSet phldrT="[Tekst]" custT="1"/>
      <dgm:spPr/>
      <dgm:t>
        <a:bodyPr/>
        <a:lstStyle/>
        <a:p>
          <a:endParaRPr lang="nl-NL" sz="1800" dirty="0" smtClean="0"/>
        </a:p>
        <a:p>
          <a:r>
            <a:rPr lang="nl-NL" sz="1800" dirty="0" smtClean="0"/>
            <a:t>Peilingen</a:t>
          </a:r>
        </a:p>
      </dgm:t>
    </dgm:pt>
    <dgm:pt modelId="{CF4F8DAA-BAF1-4F9C-B006-5E6CD9E0B765}" type="parTrans" cxnId="{F72197FA-D664-4730-8A27-AB9DF0E679AE}">
      <dgm:prSet/>
      <dgm:spPr/>
      <dgm:t>
        <a:bodyPr/>
        <a:lstStyle/>
        <a:p>
          <a:endParaRPr lang="nl-NL"/>
        </a:p>
      </dgm:t>
    </dgm:pt>
    <dgm:pt modelId="{5EA5F0F6-5A22-427B-9B41-0A4C046A842C}" type="sibTrans" cxnId="{F72197FA-D664-4730-8A27-AB9DF0E679AE}">
      <dgm:prSet/>
      <dgm:spPr/>
      <dgm:t>
        <a:bodyPr/>
        <a:lstStyle/>
        <a:p>
          <a:endParaRPr lang="nl-NL"/>
        </a:p>
      </dgm:t>
    </dgm:pt>
    <dgm:pt modelId="{7F36CDEF-80BF-4DD2-B90E-496FEBB4597B}">
      <dgm:prSet phldrT="[Tekst]" custT="1"/>
      <dgm:spPr/>
      <dgm:t>
        <a:bodyPr/>
        <a:lstStyle/>
        <a:p>
          <a:endParaRPr lang="nl-NL" sz="1800" dirty="0" smtClean="0"/>
        </a:p>
        <a:p>
          <a:r>
            <a:rPr lang="nl-NL" sz="1800" dirty="0" err="1" smtClean="0"/>
            <a:t>Whitelabeling</a:t>
          </a:r>
          <a:endParaRPr lang="nl-NL" sz="1800" dirty="0" smtClean="0"/>
        </a:p>
      </dgm:t>
    </dgm:pt>
    <dgm:pt modelId="{4959D891-E6D1-4EB5-9282-626E56E863A3}" type="parTrans" cxnId="{BCCD06B6-AA6D-4782-A689-A2E962D4AF61}">
      <dgm:prSet/>
      <dgm:spPr/>
      <dgm:t>
        <a:bodyPr/>
        <a:lstStyle/>
        <a:p>
          <a:endParaRPr lang="nl-NL"/>
        </a:p>
      </dgm:t>
    </dgm:pt>
    <dgm:pt modelId="{B84D51F4-997C-4B68-AD8D-CDBE93D1C22A}" type="sibTrans" cxnId="{BCCD06B6-AA6D-4782-A689-A2E962D4AF61}">
      <dgm:prSet/>
      <dgm:spPr/>
      <dgm:t>
        <a:bodyPr/>
        <a:lstStyle/>
        <a:p>
          <a:endParaRPr lang="nl-NL"/>
        </a:p>
      </dgm:t>
    </dgm:pt>
    <dgm:pt modelId="{8B49363E-7C15-4640-BEDD-7A27003E9D5E}" type="pres">
      <dgm:prSet presAssocID="{B239203A-2A22-40F1-924C-E8BECAAC8C22}" presName="arrowDiagram" presStyleCnt="0">
        <dgm:presLayoutVars>
          <dgm:chMax val="5"/>
          <dgm:dir/>
          <dgm:resizeHandles val="exact"/>
        </dgm:presLayoutVars>
      </dgm:prSet>
      <dgm:spPr/>
    </dgm:pt>
    <dgm:pt modelId="{B0920949-B92E-497B-B7D2-A2903A9959BB}" type="pres">
      <dgm:prSet presAssocID="{B239203A-2A22-40F1-924C-E8BECAAC8C22}" presName="arrow" presStyleLbl="bgShp" presStyleIdx="0" presStyleCnt="1"/>
      <dgm:spPr/>
    </dgm:pt>
    <dgm:pt modelId="{D3A60158-026E-4238-B8D8-D18C50405AA2}" type="pres">
      <dgm:prSet presAssocID="{B239203A-2A22-40F1-924C-E8BECAAC8C22}" presName="arrowDiagram3" presStyleCnt="0"/>
      <dgm:spPr/>
    </dgm:pt>
    <dgm:pt modelId="{54F0D897-E523-4E20-AAB0-5445075A2899}" type="pres">
      <dgm:prSet presAssocID="{7FEA5797-8F4A-444E-B3A2-C61F5C7301CB}" presName="bullet3a" presStyleLbl="node1" presStyleIdx="0" presStyleCnt="3"/>
      <dgm:spPr/>
    </dgm:pt>
    <dgm:pt modelId="{256D5F5B-EAB2-427B-B5C5-7E2C880CF080}" type="pres">
      <dgm:prSet presAssocID="{7FEA5797-8F4A-444E-B3A2-C61F5C7301CB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494845B-1271-428B-AF38-34877EC402B7}" type="pres">
      <dgm:prSet presAssocID="{6B5B0AA3-D231-4935-A922-0B828DFE603F}" presName="bullet3b" presStyleLbl="node1" presStyleIdx="1" presStyleCnt="3"/>
      <dgm:spPr/>
    </dgm:pt>
    <dgm:pt modelId="{AED51A72-06D8-4EBA-BE6E-CFD9E9BC9DAF}" type="pres">
      <dgm:prSet presAssocID="{6B5B0AA3-D231-4935-A922-0B828DFE603F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A12D26D-D036-4788-9195-4F44C9B16521}" type="pres">
      <dgm:prSet presAssocID="{7F36CDEF-80BF-4DD2-B90E-496FEBB4597B}" presName="bullet3c" presStyleLbl="node1" presStyleIdx="2" presStyleCnt="3"/>
      <dgm:spPr/>
    </dgm:pt>
    <dgm:pt modelId="{2D998B78-2632-4114-87FD-4345BD70D562}" type="pres">
      <dgm:prSet presAssocID="{7F36CDEF-80BF-4DD2-B90E-496FEBB4597B}" presName="textBox3c" presStyleLbl="revTx" presStyleIdx="2" presStyleCnt="3" custScaleX="160250" custLinFactNeighborX="2807" custLinFactNeighborY="13461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15219A0-9FFE-4535-81AE-08C2643844A3}" type="presOf" srcId="{B239203A-2A22-40F1-924C-E8BECAAC8C22}" destId="{8B49363E-7C15-4640-BEDD-7A27003E9D5E}" srcOrd="0" destOrd="0" presId="urn:microsoft.com/office/officeart/2005/8/layout/arrow2"/>
    <dgm:cxn modelId="{A50C60C0-D20C-4F58-A87A-4AE4FEA73C00}" type="presOf" srcId="{7FEA5797-8F4A-444E-B3A2-C61F5C7301CB}" destId="{256D5F5B-EAB2-427B-B5C5-7E2C880CF080}" srcOrd="0" destOrd="0" presId="urn:microsoft.com/office/officeart/2005/8/layout/arrow2"/>
    <dgm:cxn modelId="{1CDF8015-EE73-4713-8C6C-AEBFC32ADBCC}" type="presOf" srcId="{7F36CDEF-80BF-4DD2-B90E-496FEBB4597B}" destId="{2D998B78-2632-4114-87FD-4345BD70D562}" srcOrd="0" destOrd="0" presId="urn:microsoft.com/office/officeart/2005/8/layout/arrow2"/>
    <dgm:cxn modelId="{28299DBB-1CD0-4CEC-9C06-18789131E31D}" srcId="{B239203A-2A22-40F1-924C-E8BECAAC8C22}" destId="{7FEA5797-8F4A-444E-B3A2-C61F5C7301CB}" srcOrd="0" destOrd="0" parTransId="{1A96F51F-6F43-46B6-8A0E-E194F064CDD4}" sibTransId="{01A5EAEF-20D2-4760-87C8-EB6324E5E6E3}"/>
    <dgm:cxn modelId="{F72197FA-D664-4730-8A27-AB9DF0E679AE}" srcId="{B239203A-2A22-40F1-924C-E8BECAAC8C22}" destId="{6B5B0AA3-D231-4935-A922-0B828DFE603F}" srcOrd="1" destOrd="0" parTransId="{CF4F8DAA-BAF1-4F9C-B006-5E6CD9E0B765}" sibTransId="{5EA5F0F6-5A22-427B-9B41-0A4C046A842C}"/>
    <dgm:cxn modelId="{BCCD06B6-AA6D-4782-A689-A2E962D4AF61}" srcId="{B239203A-2A22-40F1-924C-E8BECAAC8C22}" destId="{7F36CDEF-80BF-4DD2-B90E-496FEBB4597B}" srcOrd="2" destOrd="0" parTransId="{4959D891-E6D1-4EB5-9282-626E56E863A3}" sibTransId="{B84D51F4-997C-4B68-AD8D-CDBE93D1C22A}"/>
    <dgm:cxn modelId="{1AF12F94-2A04-4857-937C-6A4ABAA868A1}" type="presOf" srcId="{6B5B0AA3-D231-4935-A922-0B828DFE603F}" destId="{AED51A72-06D8-4EBA-BE6E-CFD9E9BC9DAF}" srcOrd="0" destOrd="0" presId="urn:microsoft.com/office/officeart/2005/8/layout/arrow2"/>
    <dgm:cxn modelId="{CBC5F59C-F0B0-4706-B8EF-BBD285D8CB02}" type="presParOf" srcId="{8B49363E-7C15-4640-BEDD-7A27003E9D5E}" destId="{B0920949-B92E-497B-B7D2-A2903A9959BB}" srcOrd="0" destOrd="0" presId="urn:microsoft.com/office/officeart/2005/8/layout/arrow2"/>
    <dgm:cxn modelId="{1343E7F7-FD38-494C-B887-A83E9750830C}" type="presParOf" srcId="{8B49363E-7C15-4640-BEDD-7A27003E9D5E}" destId="{D3A60158-026E-4238-B8D8-D18C50405AA2}" srcOrd="1" destOrd="0" presId="urn:microsoft.com/office/officeart/2005/8/layout/arrow2"/>
    <dgm:cxn modelId="{9C625BA0-7D62-4E37-99D7-331BE026697C}" type="presParOf" srcId="{D3A60158-026E-4238-B8D8-D18C50405AA2}" destId="{54F0D897-E523-4E20-AAB0-5445075A2899}" srcOrd="0" destOrd="0" presId="urn:microsoft.com/office/officeart/2005/8/layout/arrow2"/>
    <dgm:cxn modelId="{BB927646-3688-41E6-BCAD-59B7724DB163}" type="presParOf" srcId="{D3A60158-026E-4238-B8D8-D18C50405AA2}" destId="{256D5F5B-EAB2-427B-B5C5-7E2C880CF080}" srcOrd="1" destOrd="0" presId="urn:microsoft.com/office/officeart/2005/8/layout/arrow2"/>
    <dgm:cxn modelId="{E3DBC01B-C917-493C-99E6-2119F6B45974}" type="presParOf" srcId="{D3A60158-026E-4238-B8D8-D18C50405AA2}" destId="{B494845B-1271-428B-AF38-34877EC402B7}" srcOrd="2" destOrd="0" presId="urn:microsoft.com/office/officeart/2005/8/layout/arrow2"/>
    <dgm:cxn modelId="{699D6FE3-A92A-4D8B-8908-140B6AF737DE}" type="presParOf" srcId="{D3A60158-026E-4238-B8D8-D18C50405AA2}" destId="{AED51A72-06D8-4EBA-BE6E-CFD9E9BC9DAF}" srcOrd="3" destOrd="0" presId="urn:microsoft.com/office/officeart/2005/8/layout/arrow2"/>
    <dgm:cxn modelId="{CE4EF66B-D7CB-421F-8BDF-B87209BCDF9E}" type="presParOf" srcId="{D3A60158-026E-4238-B8D8-D18C50405AA2}" destId="{AA12D26D-D036-4788-9195-4F44C9B16521}" srcOrd="4" destOrd="0" presId="urn:microsoft.com/office/officeart/2005/8/layout/arrow2"/>
    <dgm:cxn modelId="{25955AF2-1C17-45D9-89D5-B3B6DDD31F8A}" type="presParOf" srcId="{D3A60158-026E-4238-B8D8-D18C50405AA2}" destId="{2D998B78-2632-4114-87FD-4345BD70D56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4C9CB8-901A-4890-900B-533610F40275}">
      <dsp:nvSpPr>
        <dsp:cNvPr id="0" name=""/>
        <dsp:cNvSpPr/>
      </dsp:nvSpPr>
      <dsp:spPr>
        <a:xfrm>
          <a:off x="3382113" y="2095993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smtClean="0"/>
            <a:t>Online Huisrekening</a:t>
          </a:r>
          <a:endParaRPr lang="nl-NL" sz="1200" b="1" kern="1200" dirty="0"/>
        </a:p>
      </dsp:txBody>
      <dsp:txXfrm>
        <a:off x="3382113" y="2095993"/>
        <a:ext cx="1493976" cy="1493976"/>
      </dsp:txXfrm>
    </dsp:sp>
    <dsp:sp modelId="{25433A43-BCB1-4B61-ABB8-1FF51097BECE}">
      <dsp:nvSpPr>
        <dsp:cNvPr id="0" name=""/>
        <dsp:cNvSpPr/>
      </dsp:nvSpPr>
      <dsp:spPr>
        <a:xfrm rot="16200000">
          <a:off x="3970604" y="1551937"/>
          <a:ext cx="316994" cy="5079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200" kern="1200"/>
        </a:p>
      </dsp:txBody>
      <dsp:txXfrm rot="16200000">
        <a:off x="3970604" y="1551937"/>
        <a:ext cx="316994" cy="507952"/>
      </dsp:txXfrm>
    </dsp:sp>
    <dsp:sp modelId="{4361F71C-1EF5-45FB-8EB8-9107081981B2}">
      <dsp:nvSpPr>
        <dsp:cNvPr id="0" name=""/>
        <dsp:cNvSpPr/>
      </dsp:nvSpPr>
      <dsp:spPr>
        <a:xfrm>
          <a:off x="3382113" y="3913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smtClean="0"/>
            <a:t>Informatie verspreiden</a:t>
          </a:r>
          <a:endParaRPr lang="nl-NL" sz="1200" b="1" kern="1200" dirty="0"/>
        </a:p>
      </dsp:txBody>
      <dsp:txXfrm>
        <a:off x="3382113" y="3913"/>
        <a:ext cx="1493976" cy="1493976"/>
      </dsp:txXfrm>
    </dsp:sp>
    <dsp:sp modelId="{806DAB0A-6E05-4C37-A996-6A57046C8CFB}">
      <dsp:nvSpPr>
        <dsp:cNvPr id="0" name=""/>
        <dsp:cNvSpPr/>
      </dsp:nvSpPr>
      <dsp:spPr>
        <a:xfrm rot="20520000">
          <a:off x="4956915" y="2268534"/>
          <a:ext cx="316994" cy="5079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200" kern="1200"/>
        </a:p>
      </dsp:txBody>
      <dsp:txXfrm rot="20520000">
        <a:off x="4956915" y="2268534"/>
        <a:ext cx="316994" cy="507952"/>
      </dsp:txXfrm>
    </dsp:sp>
    <dsp:sp modelId="{F16A44AB-54D6-472F-A813-042492E11A65}">
      <dsp:nvSpPr>
        <dsp:cNvPr id="0" name=""/>
        <dsp:cNvSpPr/>
      </dsp:nvSpPr>
      <dsp:spPr>
        <a:xfrm>
          <a:off x="5371800" y="1449505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err="1" smtClean="0"/>
            <a:t>White-labeling</a:t>
          </a:r>
          <a:endParaRPr lang="nl-NL" sz="1200" b="1" kern="1200" dirty="0"/>
        </a:p>
      </dsp:txBody>
      <dsp:txXfrm>
        <a:off x="5371800" y="1449505"/>
        <a:ext cx="1493976" cy="1493976"/>
      </dsp:txXfrm>
    </dsp:sp>
    <dsp:sp modelId="{21F7E1C4-2058-4AEA-BDA3-44705B5A6614}">
      <dsp:nvSpPr>
        <dsp:cNvPr id="0" name=""/>
        <dsp:cNvSpPr/>
      </dsp:nvSpPr>
      <dsp:spPr>
        <a:xfrm rot="3240000">
          <a:off x="4580178" y="3428011"/>
          <a:ext cx="316994" cy="5079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200" kern="1200"/>
        </a:p>
      </dsp:txBody>
      <dsp:txXfrm rot="3240000">
        <a:off x="4580178" y="3428011"/>
        <a:ext cx="316994" cy="507952"/>
      </dsp:txXfrm>
    </dsp:sp>
    <dsp:sp modelId="{FD8C010B-9687-45B9-9B81-774C2E740CFC}">
      <dsp:nvSpPr>
        <dsp:cNvPr id="0" name=""/>
        <dsp:cNvSpPr/>
      </dsp:nvSpPr>
      <dsp:spPr>
        <a:xfrm>
          <a:off x="4611807" y="3788522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smtClean="0"/>
            <a:t>Peilingen</a:t>
          </a:r>
          <a:endParaRPr lang="nl-NL" sz="1200" b="1" kern="1200" dirty="0"/>
        </a:p>
      </dsp:txBody>
      <dsp:txXfrm>
        <a:off x="4611807" y="3788522"/>
        <a:ext cx="1493976" cy="1493976"/>
      </dsp:txXfrm>
    </dsp:sp>
    <dsp:sp modelId="{B4A75133-AA75-491B-BE5D-34957ED0453F}">
      <dsp:nvSpPr>
        <dsp:cNvPr id="0" name=""/>
        <dsp:cNvSpPr/>
      </dsp:nvSpPr>
      <dsp:spPr>
        <a:xfrm rot="7560000">
          <a:off x="3361030" y="3428011"/>
          <a:ext cx="316994" cy="5079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200" kern="1200"/>
        </a:p>
      </dsp:txBody>
      <dsp:txXfrm rot="7560000">
        <a:off x="3361030" y="3428011"/>
        <a:ext cx="316994" cy="507952"/>
      </dsp:txXfrm>
    </dsp:sp>
    <dsp:sp modelId="{363EDBF3-D898-4FA9-BD83-6059BF86B788}">
      <dsp:nvSpPr>
        <dsp:cNvPr id="0" name=""/>
        <dsp:cNvSpPr/>
      </dsp:nvSpPr>
      <dsp:spPr>
        <a:xfrm>
          <a:off x="2152419" y="3788522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smtClean="0"/>
            <a:t>Andere ideeën?</a:t>
          </a:r>
          <a:endParaRPr lang="nl-NL" sz="1200" b="1" kern="1200" dirty="0"/>
        </a:p>
      </dsp:txBody>
      <dsp:txXfrm>
        <a:off x="2152419" y="3788522"/>
        <a:ext cx="1493976" cy="1493976"/>
      </dsp:txXfrm>
    </dsp:sp>
    <dsp:sp modelId="{35E70124-43D0-47C0-9F6C-52AD395BD866}">
      <dsp:nvSpPr>
        <dsp:cNvPr id="0" name=""/>
        <dsp:cNvSpPr/>
      </dsp:nvSpPr>
      <dsp:spPr>
        <a:xfrm rot="11880000">
          <a:off x="2984293" y="2268534"/>
          <a:ext cx="316994" cy="5079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200" kern="1200"/>
        </a:p>
      </dsp:txBody>
      <dsp:txXfrm rot="11880000">
        <a:off x="2984293" y="2268534"/>
        <a:ext cx="316994" cy="507952"/>
      </dsp:txXfrm>
    </dsp:sp>
    <dsp:sp modelId="{CE4E60F9-AF32-4D3C-940F-5D39937813CB}">
      <dsp:nvSpPr>
        <dsp:cNvPr id="0" name=""/>
        <dsp:cNvSpPr/>
      </dsp:nvSpPr>
      <dsp:spPr>
        <a:xfrm>
          <a:off x="1392426" y="1449505"/>
          <a:ext cx="1493976" cy="1493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1" kern="1200" dirty="0" smtClean="0"/>
            <a:t>Andere ideeën?</a:t>
          </a:r>
          <a:endParaRPr lang="nl-NL" sz="1200" b="1" kern="1200" dirty="0"/>
        </a:p>
      </dsp:txBody>
      <dsp:txXfrm>
        <a:off x="1392426" y="1449505"/>
        <a:ext cx="1493976" cy="149397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920949-B92E-497B-B7D2-A2903A9959BB}">
      <dsp:nvSpPr>
        <dsp:cNvPr id="0" name=""/>
        <dsp:cNvSpPr/>
      </dsp:nvSpPr>
      <dsp:spPr>
        <a:xfrm>
          <a:off x="494030" y="0"/>
          <a:ext cx="7241539" cy="452596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0D897-E523-4E20-AAB0-5445075A2899}">
      <dsp:nvSpPr>
        <dsp:cNvPr id="0" name=""/>
        <dsp:cNvSpPr/>
      </dsp:nvSpPr>
      <dsp:spPr>
        <a:xfrm>
          <a:off x="1413705" y="3123818"/>
          <a:ext cx="188280" cy="1882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D5F5B-EAB2-427B-B5C5-7E2C880CF080}">
      <dsp:nvSpPr>
        <dsp:cNvPr id="0" name=""/>
        <dsp:cNvSpPr/>
      </dsp:nvSpPr>
      <dsp:spPr>
        <a:xfrm>
          <a:off x="1507845" y="3217958"/>
          <a:ext cx="1687278" cy="1308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766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/>
            <a:t>Informatie verspreiding</a:t>
          </a:r>
        </a:p>
      </dsp:txBody>
      <dsp:txXfrm>
        <a:off x="1507845" y="3217958"/>
        <a:ext cx="1687278" cy="1308003"/>
      </dsp:txXfrm>
    </dsp:sp>
    <dsp:sp modelId="{B494845B-1271-428B-AF38-34877EC402B7}">
      <dsp:nvSpPr>
        <dsp:cNvPr id="0" name=""/>
        <dsp:cNvSpPr/>
      </dsp:nvSpPr>
      <dsp:spPr>
        <a:xfrm>
          <a:off x="3075639" y="1893662"/>
          <a:ext cx="340352" cy="3403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51A72-06D8-4EBA-BE6E-CFD9E9BC9DAF}">
      <dsp:nvSpPr>
        <dsp:cNvPr id="0" name=""/>
        <dsp:cNvSpPr/>
      </dsp:nvSpPr>
      <dsp:spPr>
        <a:xfrm>
          <a:off x="3245815" y="2063838"/>
          <a:ext cx="1737969" cy="2462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6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/>
            <a:t>Peilingen</a:t>
          </a:r>
        </a:p>
      </dsp:txBody>
      <dsp:txXfrm>
        <a:off x="3245815" y="2063838"/>
        <a:ext cx="1737969" cy="2462123"/>
      </dsp:txXfrm>
    </dsp:sp>
    <dsp:sp modelId="{AA12D26D-D036-4788-9195-4F44C9B16521}">
      <dsp:nvSpPr>
        <dsp:cNvPr id="0" name=""/>
        <dsp:cNvSpPr/>
      </dsp:nvSpPr>
      <dsp:spPr>
        <a:xfrm>
          <a:off x="5074303" y="1145068"/>
          <a:ext cx="470700" cy="4707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98B78-2632-4114-87FD-4345BD70D562}">
      <dsp:nvSpPr>
        <dsp:cNvPr id="0" name=""/>
        <dsp:cNvSpPr/>
      </dsp:nvSpPr>
      <dsp:spPr>
        <a:xfrm>
          <a:off x="4834875" y="1380418"/>
          <a:ext cx="2785095" cy="3145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414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err="1" smtClean="0"/>
            <a:t>Whitelabeling</a:t>
          </a:r>
          <a:endParaRPr lang="nl-NL" sz="1800" kern="1200" dirty="0" smtClean="0"/>
        </a:p>
      </dsp:txBody>
      <dsp:txXfrm>
        <a:off x="4834875" y="1380418"/>
        <a:ext cx="2785095" cy="3145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11705-0AE4-486F-B7F6-BBA27F158F2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3166D-E9E9-4D07-A20F-D84EA4C8AF3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OnlineHuisrekening.nl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Hét</a:t>
            </a:r>
            <a:r>
              <a:rPr lang="en-US" dirty="0" smtClean="0"/>
              <a:t> online </a:t>
            </a:r>
            <a:r>
              <a:rPr lang="en-US" dirty="0" err="1" smtClean="0"/>
              <a:t>studentenplatform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err="1" smtClean="0"/>
              <a:t>SSHu</a:t>
            </a:r>
            <a:endParaRPr lang="en-US" sz="3200" dirty="0" smtClean="0"/>
          </a:p>
          <a:p>
            <a:pPr lvl="1"/>
            <a:r>
              <a:rPr lang="en-US" sz="2800" dirty="0" err="1" smtClean="0"/>
              <a:t>Informeren</a:t>
            </a:r>
            <a:r>
              <a:rPr lang="en-US" sz="2800" dirty="0" smtClean="0"/>
              <a:t> </a:t>
            </a:r>
            <a:r>
              <a:rPr lang="en-US" sz="2800" dirty="0" err="1" smtClean="0"/>
              <a:t>studenten</a:t>
            </a:r>
            <a:endParaRPr lang="en-US" sz="2800" dirty="0" smtClean="0"/>
          </a:p>
          <a:p>
            <a:pPr lvl="1"/>
            <a:r>
              <a:rPr lang="en-US" sz="2800" dirty="0" err="1" smtClean="0"/>
              <a:t>Onenigheid</a:t>
            </a:r>
            <a:r>
              <a:rPr lang="en-US" sz="2800" dirty="0" smtClean="0"/>
              <a:t> in </a:t>
            </a:r>
            <a:r>
              <a:rPr lang="en-US" sz="2800" dirty="0" err="1" smtClean="0"/>
              <a:t>studentenhuizen</a:t>
            </a:r>
            <a:r>
              <a:rPr lang="en-US" sz="2800" dirty="0" smtClean="0"/>
              <a:t> </a:t>
            </a:r>
            <a:r>
              <a:rPr lang="en-US" sz="2800" dirty="0" err="1" smtClean="0"/>
              <a:t>voorkomen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Online </a:t>
            </a:r>
            <a:r>
              <a:rPr lang="en-US" sz="3200" dirty="0" err="1" smtClean="0"/>
              <a:t>Huisrekening</a:t>
            </a:r>
            <a:endParaRPr lang="en-US" sz="3200" dirty="0" smtClean="0"/>
          </a:p>
          <a:p>
            <a:pPr lvl="1"/>
            <a:r>
              <a:rPr lang="en-US" sz="2800" dirty="0" err="1" smtClean="0"/>
              <a:t>Realiseren</a:t>
            </a:r>
            <a:r>
              <a:rPr lang="en-US" sz="2800" dirty="0" smtClean="0"/>
              <a:t> van </a:t>
            </a:r>
            <a:r>
              <a:rPr lang="en-US" sz="2800" dirty="0" err="1" smtClean="0"/>
              <a:t>groei</a:t>
            </a:r>
            <a:r>
              <a:rPr lang="en-US" sz="2800" dirty="0" smtClean="0"/>
              <a:t> door </a:t>
            </a:r>
            <a:r>
              <a:rPr lang="en-US" sz="2800" dirty="0" err="1" smtClean="0"/>
              <a:t>nieuwe</a:t>
            </a:r>
            <a:r>
              <a:rPr lang="en-US" sz="2800" dirty="0" smtClean="0"/>
              <a:t> </a:t>
            </a:r>
            <a:r>
              <a:rPr lang="en-US" sz="2800" dirty="0" err="1" smtClean="0"/>
              <a:t>gebruikers</a:t>
            </a:r>
            <a:endParaRPr lang="en-US" sz="2800" dirty="0" smtClean="0"/>
          </a:p>
          <a:p>
            <a:pPr lvl="1"/>
            <a:r>
              <a:rPr lang="en-US" sz="2800" dirty="0" smtClean="0"/>
              <a:t>Het platform </a:t>
            </a:r>
            <a:r>
              <a:rPr lang="en-US" sz="2800" dirty="0" err="1" smtClean="0"/>
              <a:t>worden</a:t>
            </a:r>
            <a:r>
              <a:rPr lang="en-US" sz="2800" dirty="0" smtClean="0"/>
              <a:t> </a:t>
            </a:r>
            <a:r>
              <a:rPr lang="en-US" sz="2800" dirty="0" err="1" smtClean="0"/>
              <a:t>voor</a:t>
            </a:r>
            <a:r>
              <a:rPr lang="en-US" sz="2800" dirty="0" smtClean="0"/>
              <a:t> en door </a:t>
            </a:r>
            <a:r>
              <a:rPr lang="en-US" sz="2800" dirty="0" err="1" smtClean="0"/>
              <a:t>studenten</a:t>
            </a:r>
            <a:endParaRPr lang="en-US" sz="2800" dirty="0" smtClean="0"/>
          </a:p>
          <a:p>
            <a:pPr lvl="1">
              <a:buNone/>
            </a:pPr>
            <a:endParaRPr lang="en-US" sz="25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Doelen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Informatie verspreiding</a:t>
            </a:r>
          </a:p>
          <a:p>
            <a:pPr lvl="1"/>
            <a:r>
              <a:rPr lang="nl-NL" dirty="0" smtClean="0"/>
              <a:t>Meer </a:t>
            </a:r>
            <a:r>
              <a:rPr lang="nl-NL" dirty="0" err="1" smtClean="0"/>
              <a:t>exposure</a:t>
            </a:r>
            <a:r>
              <a:rPr lang="nl-NL" dirty="0" smtClean="0"/>
              <a:t> door </a:t>
            </a:r>
            <a:r>
              <a:rPr lang="nl-NL" dirty="0" err="1" smtClean="0"/>
              <a:t>advertorials</a:t>
            </a:r>
            <a:r>
              <a:rPr lang="nl-NL" dirty="0" smtClean="0"/>
              <a:t>, </a:t>
            </a:r>
            <a:r>
              <a:rPr lang="nl-NL" dirty="0" err="1" smtClean="0"/>
              <a:t>banners</a:t>
            </a:r>
            <a:r>
              <a:rPr lang="nl-NL" dirty="0" smtClean="0"/>
              <a:t>, mailings e.d.</a:t>
            </a:r>
          </a:p>
          <a:p>
            <a:pPr lvl="1"/>
            <a:r>
              <a:rPr lang="nl-NL" dirty="0" smtClean="0"/>
              <a:t>Verwijzen naar specifieke sites zoals verzekering, </a:t>
            </a:r>
            <a:r>
              <a:rPr lang="nl-NL" dirty="0" err="1" smtClean="0"/>
              <a:t>faq</a:t>
            </a:r>
            <a:r>
              <a:rPr lang="nl-NL" dirty="0" smtClean="0"/>
              <a:t>, zoeken kamer</a:t>
            </a:r>
            <a:endParaRPr lang="nl-NL" dirty="0" smtClean="0"/>
          </a:p>
          <a:p>
            <a:pPr lvl="1"/>
            <a:endParaRPr lang="nl-NL" dirty="0" smtClean="0"/>
          </a:p>
          <a:p>
            <a:r>
              <a:rPr lang="nl-NL" dirty="0" smtClean="0"/>
              <a:t>White </a:t>
            </a:r>
            <a:r>
              <a:rPr lang="nl-NL" dirty="0" err="1" smtClean="0"/>
              <a:t>labeling</a:t>
            </a:r>
            <a:endParaRPr lang="nl-NL" dirty="0" smtClean="0"/>
          </a:p>
          <a:p>
            <a:pPr lvl="1"/>
            <a:r>
              <a:rPr lang="nl-NL" dirty="0" err="1" smtClean="0"/>
              <a:t>OnlineHuisrekening</a:t>
            </a:r>
            <a:r>
              <a:rPr lang="nl-NL" dirty="0" smtClean="0"/>
              <a:t> in de stijl van </a:t>
            </a:r>
            <a:r>
              <a:rPr lang="nl-NL" dirty="0" err="1" smtClean="0"/>
              <a:t>SSHu</a:t>
            </a:r>
            <a:endParaRPr lang="nl-NL" dirty="0" smtClean="0"/>
          </a:p>
          <a:p>
            <a:pPr lvl="1"/>
            <a:r>
              <a:rPr lang="nl-NL" dirty="0" smtClean="0"/>
              <a:t>Domeinnaam als </a:t>
            </a:r>
            <a:r>
              <a:rPr lang="nl-NL" dirty="0" err="1" smtClean="0"/>
              <a:t>SSHOnline.nl</a:t>
            </a:r>
            <a:r>
              <a:rPr lang="nl-NL" dirty="0" smtClean="0"/>
              <a:t> of </a:t>
            </a:r>
            <a:r>
              <a:rPr lang="nl-NL" dirty="0" err="1" smtClean="0"/>
              <a:t>SSHOnlineRekening.nl</a:t>
            </a:r>
            <a:endParaRPr lang="nl-NL" dirty="0" smtClean="0"/>
          </a:p>
          <a:p>
            <a:pPr lvl="1"/>
            <a:r>
              <a:rPr lang="nl-NL" dirty="0" smtClean="0"/>
              <a:t>Komt veelzijdig en professioneel over</a:t>
            </a:r>
          </a:p>
          <a:p>
            <a:pPr lvl="1"/>
            <a:r>
              <a:rPr lang="nl-NL" dirty="0" smtClean="0"/>
              <a:t>Alle technische zaken liggen bij </a:t>
            </a:r>
            <a:r>
              <a:rPr lang="nl-NL" dirty="0" err="1" smtClean="0"/>
              <a:t>OnlineHuisrekening</a:t>
            </a:r>
            <a:endParaRPr lang="nl-NL" dirty="0" smtClean="0"/>
          </a:p>
          <a:p>
            <a:pPr lvl="1"/>
            <a:endParaRPr lang="nl-NL" dirty="0" smtClean="0"/>
          </a:p>
          <a:p>
            <a:r>
              <a:rPr lang="nl-NL" dirty="0" smtClean="0"/>
              <a:t>Peilingen</a:t>
            </a:r>
          </a:p>
          <a:p>
            <a:pPr lvl="1"/>
            <a:r>
              <a:rPr lang="nl-NL" dirty="0" smtClean="0"/>
              <a:t>Snel inzetbaar, snel resultaat</a:t>
            </a:r>
          </a:p>
          <a:p>
            <a:pPr lvl="1"/>
            <a:r>
              <a:rPr lang="nl-NL" dirty="0" smtClean="0"/>
              <a:t>Specifieke vragen</a:t>
            </a:r>
          </a:p>
          <a:p>
            <a:pPr lvl="1"/>
            <a:r>
              <a:rPr lang="nl-NL" dirty="0" smtClean="0"/>
              <a:t>Flexibele vormgeving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Service aan studenten: Geen onenigheid meer over gezamenlijke kosten!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Mogelijkheden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SSHu</a:t>
            </a:r>
            <a:r>
              <a:rPr lang="en-US" dirty="0" smtClean="0"/>
              <a:t> [1]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5820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Mogelijkheden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SSHu</a:t>
            </a:r>
            <a:r>
              <a:rPr lang="en-US" dirty="0" smtClean="0"/>
              <a:t> </a:t>
            </a:r>
            <a:r>
              <a:rPr lang="nl-NL" dirty="0" smtClean="0"/>
              <a:t>[2]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Partnerschap</a:t>
            </a:r>
            <a:r>
              <a:rPr lang="en-US" dirty="0" smtClean="0"/>
              <a:t>” OHR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ondersteunend</a:t>
            </a:r>
            <a:r>
              <a:rPr lang="en-US" dirty="0" smtClean="0"/>
              <a:t> platform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huismanagement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Studentenhuizen</a:t>
            </a:r>
            <a:r>
              <a:rPr lang="en-US" dirty="0" smtClean="0"/>
              <a:t> </a:t>
            </a:r>
            <a:r>
              <a:rPr lang="en-US" dirty="0" err="1" smtClean="0"/>
              <a:t>automatisch</a:t>
            </a:r>
            <a:r>
              <a:rPr lang="en-US" dirty="0" smtClean="0"/>
              <a:t> </a:t>
            </a:r>
            <a:r>
              <a:rPr lang="en-US" dirty="0" err="1" smtClean="0"/>
              <a:t>toevoegen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OHR</a:t>
            </a:r>
          </a:p>
          <a:p>
            <a:pPr lvl="1"/>
            <a:r>
              <a:rPr lang="en-US" dirty="0" err="1" smtClean="0"/>
              <a:t>Kaartjes</a:t>
            </a:r>
            <a:r>
              <a:rPr lang="en-US" dirty="0" smtClean="0"/>
              <a:t> in </a:t>
            </a:r>
            <a:r>
              <a:rPr lang="en-US" dirty="0" err="1" smtClean="0"/>
              <a:t>welkomstpakket</a:t>
            </a:r>
            <a:endParaRPr lang="en-US" dirty="0" smtClean="0"/>
          </a:p>
          <a:p>
            <a:pPr lvl="1"/>
            <a:r>
              <a:rPr lang="en-US" dirty="0" smtClean="0"/>
              <a:t>Op SSHu.nl OHR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suggestie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verdelen</a:t>
            </a:r>
            <a:r>
              <a:rPr lang="en-US" dirty="0" smtClean="0"/>
              <a:t> </a:t>
            </a:r>
            <a:r>
              <a:rPr lang="en-US" dirty="0" err="1" smtClean="0"/>
              <a:t>groepskosten</a:t>
            </a:r>
            <a:endParaRPr lang="en-US" dirty="0" smtClean="0"/>
          </a:p>
          <a:p>
            <a:pPr lvl="1"/>
            <a:r>
              <a:rPr lang="en-US" dirty="0" err="1" smtClean="0"/>
              <a:t>Onderdeel</a:t>
            </a:r>
            <a:r>
              <a:rPr lang="en-US" dirty="0" smtClean="0"/>
              <a:t> van </a:t>
            </a:r>
            <a:r>
              <a:rPr lang="en-US" dirty="0" err="1" smtClean="0"/>
              <a:t>nieuwsbrieven</a:t>
            </a:r>
            <a:r>
              <a:rPr lang="en-US" dirty="0" smtClean="0"/>
              <a:t> “advertorial”</a:t>
            </a:r>
          </a:p>
          <a:p>
            <a:pPr lvl="1"/>
            <a:r>
              <a:rPr lang="en-US" dirty="0" err="1" smtClean="0"/>
              <a:t>Nieuws</a:t>
            </a:r>
            <a:r>
              <a:rPr lang="en-US" dirty="0" smtClean="0"/>
              <a:t> </a:t>
            </a:r>
            <a:r>
              <a:rPr lang="en-US" dirty="0" err="1" smtClean="0"/>
              <a:t>berichten</a:t>
            </a:r>
            <a:r>
              <a:rPr lang="en-US" dirty="0" smtClean="0"/>
              <a:t> </a:t>
            </a:r>
            <a:r>
              <a:rPr lang="en-US" dirty="0" smtClean="0"/>
              <a:t>over OHR</a:t>
            </a:r>
          </a:p>
          <a:p>
            <a:pPr lvl="1"/>
            <a:r>
              <a:rPr lang="en-US" dirty="0" err="1" smtClean="0"/>
              <a:t>Gezamelijk</a:t>
            </a:r>
            <a:r>
              <a:rPr lang="en-US" dirty="0" smtClean="0"/>
              <a:t> </a:t>
            </a:r>
            <a:r>
              <a:rPr lang="en-US" dirty="0" err="1" smtClean="0"/>
              <a:t>persberichten</a:t>
            </a:r>
            <a:r>
              <a:rPr lang="en-US" dirty="0" smtClean="0"/>
              <a:t> </a:t>
            </a:r>
            <a:r>
              <a:rPr lang="en-US" dirty="0" err="1" smtClean="0"/>
              <a:t>zoals</a:t>
            </a:r>
            <a:r>
              <a:rPr lang="en-US" dirty="0" smtClean="0"/>
              <a:t> </a:t>
            </a:r>
            <a:r>
              <a:rPr lang="en-US" dirty="0" err="1" smtClean="0"/>
              <a:t>bevindingen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peilingen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Onze</a:t>
            </a:r>
            <a:r>
              <a:rPr lang="en-US" dirty="0" smtClean="0"/>
              <a:t> service </a:t>
            </a:r>
            <a:r>
              <a:rPr lang="en-US" dirty="0" err="1" smtClean="0"/>
              <a:t>bereikbaar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uitwonenden</a:t>
            </a:r>
            <a:r>
              <a:rPr lang="en-US" dirty="0" smtClean="0"/>
              <a:t> </a:t>
            </a:r>
            <a:r>
              <a:rPr lang="en-US" dirty="0" err="1" smtClean="0"/>
              <a:t>studenten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SSHu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ons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Nieuw collegejaar, nieuwe start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3163225" y="1196752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b="1" dirty="0" smtClean="0"/>
              <a:t>November 2010</a:t>
            </a:r>
            <a:endParaRPr lang="nl-NL" b="1" dirty="0"/>
          </a:p>
        </p:txBody>
      </p:sp>
      <p:sp>
        <p:nvSpPr>
          <p:cNvPr id="9" name="Rechthoek 8"/>
          <p:cNvSpPr/>
          <p:nvPr/>
        </p:nvSpPr>
        <p:spPr>
          <a:xfrm>
            <a:off x="5868144" y="1196752"/>
            <a:ext cx="1617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b="1" dirty="0" smtClean="0"/>
              <a:t>Januari 2011</a:t>
            </a:r>
            <a:endParaRPr lang="nl-NL" b="1" dirty="0"/>
          </a:p>
        </p:txBody>
      </p:sp>
      <p:sp>
        <p:nvSpPr>
          <p:cNvPr id="10" name="Rechthoek 9"/>
          <p:cNvSpPr/>
          <p:nvPr/>
        </p:nvSpPr>
        <p:spPr>
          <a:xfrm>
            <a:off x="971600" y="1187460"/>
            <a:ext cx="1752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b="1" dirty="0" smtClean="0"/>
              <a:t>Oktober 2010</a:t>
            </a:r>
            <a:endParaRPr lang="nl-NL" b="1" dirty="0"/>
          </a:p>
        </p:txBody>
      </p:sp>
      <p:sp>
        <p:nvSpPr>
          <p:cNvPr id="11" name="Rechthoek 10"/>
          <p:cNvSpPr/>
          <p:nvPr/>
        </p:nvSpPr>
        <p:spPr>
          <a:xfrm>
            <a:off x="2699792" y="2492896"/>
            <a:ext cx="17684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dirty="0" smtClean="0"/>
              <a:t>Gezamenlijke </a:t>
            </a:r>
          </a:p>
          <a:p>
            <a:pPr lvl="0"/>
            <a:r>
              <a:rPr lang="nl-NL" dirty="0" smtClean="0"/>
              <a:t>Persberichten</a:t>
            </a:r>
          </a:p>
        </p:txBody>
      </p:sp>
      <p:sp>
        <p:nvSpPr>
          <p:cNvPr id="12" name="Rechthoek 11"/>
          <p:cNvSpPr/>
          <p:nvPr/>
        </p:nvSpPr>
        <p:spPr>
          <a:xfrm>
            <a:off x="4644008" y="5949280"/>
            <a:ext cx="41168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sz="3200" dirty="0" smtClean="0"/>
              <a:t>OnlineHuisrekening</a:t>
            </a:r>
            <a:endParaRPr lang="nl-NL" sz="3200" dirty="0" smtClean="0"/>
          </a:p>
        </p:txBody>
      </p:sp>
      <p:sp>
        <p:nvSpPr>
          <p:cNvPr id="13" name="Rechthoek 12"/>
          <p:cNvSpPr/>
          <p:nvPr/>
        </p:nvSpPr>
        <p:spPr>
          <a:xfrm>
            <a:off x="251520" y="1916832"/>
            <a:ext cx="1183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sz="3200" dirty="0" err="1" smtClean="0"/>
              <a:t>SSHu</a:t>
            </a:r>
            <a:endParaRPr lang="nl-NL" sz="3200" dirty="0" smtClean="0"/>
          </a:p>
        </p:txBody>
      </p:sp>
      <p:sp>
        <p:nvSpPr>
          <p:cNvPr id="14" name="Rechthoek 13"/>
          <p:cNvSpPr/>
          <p:nvPr/>
        </p:nvSpPr>
        <p:spPr>
          <a:xfrm>
            <a:off x="323528" y="3717032"/>
            <a:ext cx="18373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dirty="0" smtClean="0"/>
              <a:t>Suggestie OHR</a:t>
            </a:r>
          </a:p>
          <a:p>
            <a:pPr lvl="0"/>
            <a:r>
              <a:rPr lang="nl-NL" dirty="0" smtClean="0"/>
              <a:t>Kaartjes/site</a:t>
            </a:r>
            <a:endParaRPr lang="nl-NL" dirty="0" smtClean="0"/>
          </a:p>
        </p:txBody>
      </p:sp>
      <p:sp>
        <p:nvSpPr>
          <p:cNvPr id="15" name="Rechthoek 14"/>
          <p:cNvSpPr/>
          <p:nvPr/>
        </p:nvSpPr>
        <p:spPr>
          <a:xfrm>
            <a:off x="4283968" y="1772816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dirty="0" smtClean="0"/>
              <a:t>Integratie gebruikers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Aangepast 1">
      <a:dk1>
        <a:sysClr val="windowText" lastClr="000000"/>
      </a:dk1>
      <a:lt1>
        <a:srgbClr val="FFFFFF"/>
      </a:lt1>
      <a:dk2>
        <a:srgbClr val="A7CC00"/>
      </a:dk2>
      <a:lt2>
        <a:srgbClr val="FFFFFF"/>
      </a:lt2>
      <a:accent1>
        <a:srgbClr val="A7CC00"/>
      </a:accent1>
      <a:accent2>
        <a:srgbClr val="A7CC00"/>
      </a:accent2>
      <a:accent3>
        <a:srgbClr val="D3E67F"/>
      </a:accent3>
      <a:accent4>
        <a:srgbClr val="E5F4F7"/>
      </a:accent4>
      <a:accent5>
        <a:srgbClr val="4BACC6"/>
      </a:accent5>
      <a:accent6>
        <a:srgbClr val="E1EE96"/>
      </a:accent6>
      <a:hlink>
        <a:srgbClr val="000000"/>
      </a:hlink>
      <a:folHlink>
        <a:srgbClr val="1A9EB5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899</TotalTime>
  <Words>206</Words>
  <Application>Microsoft Office PowerPoint</Application>
  <PresentationFormat>Diavoorstelling (4:3)</PresentationFormat>
  <Paragraphs>66</Paragraphs>
  <Slides>6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Concours</vt:lpstr>
      <vt:lpstr>OnlineHuisrekening.nl</vt:lpstr>
      <vt:lpstr>Doelen</vt:lpstr>
      <vt:lpstr>Mogelijkheden voor SSHu [1]</vt:lpstr>
      <vt:lpstr>Mogelijkheden voor SSHu [2]</vt:lpstr>
      <vt:lpstr>Wat kan SSHu voor ons doen?</vt:lpstr>
      <vt:lpstr>Nieuw collegejaar, nieuwe start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VinnieDJ</dc:creator>
  <cp:lastModifiedBy>Gebruiker</cp:lastModifiedBy>
  <cp:revision>99</cp:revision>
  <dcterms:created xsi:type="dcterms:W3CDTF">2010-05-09T14:04:16Z</dcterms:created>
  <dcterms:modified xsi:type="dcterms:W3CDTF">2010-09-16T10:18:29Z</dcterms:modified>
</cp:coreProperties>
</file>