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7"/>
  </p:notesMasterIdLst>
  <p:sldIdLst>
    <p:sldId id="256" r:id="rId2"/>
    <p:sldId id="258" r:id="rId3"/>
    <p:sldId id="257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innieDJ" initials="V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6780" autoAdjust="0"/>
  </p:normalViewPr>
  <p:slideViewPr>
    <p:cSldViewPr>
      <p:cViewPr varScale="1">
        <p:scale>
          <a:sx n="59" d="100"/>
          <a:sy n="59" d="100"/>
        </p:scale>
        <p:origin x="-118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F11705-0AE4-486F-B7F6-BBA27F158F27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03166D-E9E9-4D07-A20F-D84EA4C8AF38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baseline="0" dirty="0" smtClean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03166D-E9E9-4D07-A20F-D84EA4C8AF3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03166D-E9E9-4D07-A20F-D84EA4C8AF3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03166D-E9E9-4D07-A20F-D84EA4C8AF3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03166D-E9E9-4D07-A20F-D84EA4C8AF3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ige driehoe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grpSp>
        <p:nvGrpSpPr>
          <p:cNvPr id="2" name="Groe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rije v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rije v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rije v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echte verbindingslijn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585932B-E8A2-47A9-AF18-20B0ED376204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5932B-E8A2-47A9-AF18-20B0ED376204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5932B-E8A2-47A9-AF18-20B0ED376204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5932B-E8A2-47A9-AF18-20B0ED376204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5932B-E8A2-47A9-AF18-20B0ED376204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7" name="Punthaak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unthaak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5932B-E8A2-47A9-AF18-20B0ED376204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5932B-E8A2-47A9-AF18-20B0ED376204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5932B-E8A2-47A9-AF18-20B0ED376204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85932B-E8A2-47A9-AF18-20B0ED376204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585932B-E8A2-47A9-AF18-20B0ED376204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585932B-E8A2-47A9-AF18-20B0ED376204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rije v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echthoekige driehoe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echte verbindingslijn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unthaak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unthaak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rije v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rije v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echthoekige driehoe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echte verbindingslijn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585932B-E8A2-47A9-AF18-20B0ED376204}" type="datetimeFigureOut">
              <a:rPr lang="en-US" smtClean="0"/>
              <a:pPr/>
              <a:t>6/23/2010</a:t>
            </a:fld>
            <a:endParaRPr lang="en-US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2140045-D673-4570-8E57-347197E710A3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OnlineHuisrekening.nl</a:t>
            </a:r>
            <a:endParaRPr lang="en-US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Hét</a:t>
            </a:r>
            <a:r>
              <a:rPr lang="en-US" dirty="0" smtClean="0"/>
              <a:t> online </a:t>
            </a:r>
            <a:r>
              <a:rPr lang="en-US" dirty="0" err="1" smtClean="0"/>
              <a:t>studentenplatform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Kences</a:t>
            </a:r>
            <a:endParaRPr lang="en-US" sz="3200" dirty="0" smtClean="0"/>
          </a:p>
          <a:p>
            <a:pPr lvl="1"/>
            <a:r>
              <a:rPr lang="en-US" sz="2800" dirty="0" err="1" smtClean="0"/>
              <a:t>Informeren</a:t>
            </a:r>
            <a:r>
              <a:rPr lang="en-US" sz="2800" dirty="0" smtClean="0"/>
              <a:t> </a:t>
            </a:r>
            <a:r>
              <a:rPr lang="en-US" sz="2800" dirty="0" err="1" smtClean="0"/>
              <a:t>studenten</a:t>
            </a:r>
            <a:endParaRPr lang="en-US" sz="2800" dirty="0" smtClean="0"/>
          </a:p>
          <a:p>
            <a:pPr lvl="1"/>
            <a:r>
              <a:rPr lang="en-US" sz="2800" dirty="0" err="1" smtClean="0"/>
              <a:t>Onenigheid</a:t>
            </a:r>
            <a:r>
              <a:rPr lang="en-US" sz="2800" dirty="0" smtClean="0"/>
              <a:t> in </a:t>
            </a:r>
            <a:r>
              <a:rPr lang="en-US" sz="2800" dirty="0" err="1" smtClean="0"/>
              <a:t>studentenhuizen</a:t>
            </a:r>
            <a:r>
              <a:rPr lang="en-US" sz="2800" dirty="0" smtClean="0"/>
              <a:t> </a:t>
            </a:r>
            <a:r>
              <a:rPr lang="en-US" sz="2800" dirty="0" err="1" smtClean="0"/>
              <a:t>voorkomen</a:t>
            </a:r>
            <a:endParaRPr lang="en-US" sz="2800" dirty="0" smtClean="0"/>
          </a:p>
          <a:p>
            <a:endParaRPr lang="en-US" sz="3200" dirty="0" smtClean="0"/>
          </a:p>
          <a:p>
            <a:endParaRPr lang="en-US" sz="3200" dirty="0" smtClean="0"/>
          </a:p>
          <a:p>
            <a:r>
              <a:rPr lang="en-US" sz="3200" dirty="0" smtClean="0"/>
              <a:t>Online </a:t>
            </a:r>
            <a:r>
              <a:rPr lang="en-US" sz="3200" dirty="0" err="1" smtClean="0"/>
              <a:t>Huisrekening</a:t>
            </a:r>
            <a:endParaRPr lang="en-US" sz="3200" dirty="0" smtClean="0"/>
          </a:p>
          <a:p>
            <a:pPr lvl="1"/>
            <a:r>
              <a:rPr lang="en-US" sz="2800" dirty="0" err="1" smtClean="0"/>
              <a:t>Realiseren</a:t>
            </a:r>
            <a:r>
              <a:rPr lang="en-US" sz="2800" dirty="0" smtClean="0"/>
              <a:t> van </a:t>
            </a:r>
            <a:r>
              <a:rPr lang="en-US" sz="2800" dirty="0" err="1" smtClean="0"/>
              <a:t>groei</a:t>
            </a:r>
            <a:endParaRPr lang="en-US" sz="2800" dirty="0" smtClean="0"/>
          </a:p>
          <a:p>
            <a:pPr lvl="1">
              <a:buNone/>
            </a:pPr>
            <a:endParaRPr lang="en-US" sz="25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Huidige</a:t>
            </a:r>
            <a:r>
              <a:rPr lang="en-US" dirty="0" smtClean="0"/>
              <a:t> </a:t>
            </a:r>
            <a:r>
              <a:rPr lang="en-US" dirty="0" err="1" smtClean="0"/>
              <a:t>situatie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Informatie</a:t>
            </a:r>
            <a:r>
              <a:rPr lang="en-US" dirty="0" smtClean="0"/>
              <a:t> </a:t>
            </a:r>
            <a:r>
              <a:rPr lang="en-US" dirty="0" err="1" smtClean="0"/>
              <a:t>verspreiding</a:t>
            </a:r>
            <a:endParaRPr lang="en-US" dirty="0" smtClean="0"/>
          </a:p>
          <a:p>
            <a:pPr lvl="1"/>
            <a:r>
              <a:rPr lang="en-US" dirty="0" smtClean="0"/>
              <a:t>Advertorial</a:t>
            </a:r>
          </a:p>
          <a:p>
            <a:pPr lvl="1"/>
            <a:r>
              <a:rPr lang="en-US" dirty="0" smtClean="0"/>
              <a:t>Banners</a:t>
            </a:r>
          </a:p>
          <a:p>
            <a:pPr lvl="1"/>
            <a:r>
              <a:rPr lang="en-US" dirty="0" err="1" smtClean="0"/>
              <a:t>Linken</a:t>
            </a:r>
            <a:r>
              <a:rPr lang="en-US" dirty="0" smtClean="0"/>
              <a:t> </a:t>
            </a:r>
            <a:r>
              <a:rPr lang="en-US" dirty="0" err="1" smtClean="0"/>
              <a:t>naar</a:t>
            </a:r>
            <a:r>
              <a:rPr lang="en-US" dirty="0" smtClean="0"/>
              <a:t> </a:t>
            </a:r>
            <a:r>
              <a:rPr lang="en-US" dirty="0" err="1" smtClean="0"/>
              <a:t>enquetes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err="1" smtClean="0"/>
              <a:t>Peilingen</a:t>
            </a:r>
            <a:endParaRPr lang="en-US" dirty="0" smtClean="0"/>
          </a:p>
          <a:p>
            <a:pPr lvl="1"/>
            <a:r>
              <a:rPr lang="en-US" dirty="0" err="1" smtClean="0"/>
              <a:t>Snel</a:t>
            </a:r>
            <a:r>
              <a:rPr lang="en-US" dirty="0" smtClean="0"/>
              <a:t> </a:t>
            </a:r>
            <a:r>
              <a:rPr lang="en-US" dirty="0" err="1" smtClean="0"/>
              <a:t>inzetbaar</a:t>
            </a:r>
            <a:endParaRPr lang="en-US" dirty="0" smtClean="0"/>
          </a:p>
          <a:p>
            <a:pPr lvl="1"/>
            <a:r>
              <a:rPr lang="en-US" dirty="0" err="1" smtClean="0"/>
              <a:t>Snel</a:t>
            </a:r>
            <a:r>
              <a:rPr lang="en-US" dirty="0" smtClean="0"/>
              <a:t> </a:t>
            </a:r>
            <a:r>
              <a:rPr lang="en-US" dirty="0" err="1" smtClean="0"/>
              <a:t>resultaat</a:t>
            </a:r>
            <a:endParaRPr lang="en-US" dirty="0" smtClean="0"/>
          </a:p>
          <a:p>
            <a:pPr lvl="1"/>
            <a:r>
              <a:rPr lang="en-US" dirty="0" err="1" smtClean="0"/>
              <a:t>Specifieke</a:t>
            </a:r>
            <a:r>
              <a:rPr lang="en-US" dirty="0" smtClean="0"/>
              <a:t> </a:t>
            </a:r>
            <a:r>
              <a:rPr lang="en-US" dirty="0" err="1" smtClean="0"/>
              <a:t>vragen</a:t>
            </a:r>
            <a:endParaRPr lang="en-US" dirty="0" smtClean="0"/>
          </a:p>
          <a:p>
            <a:pPr lvl="1"/>
            <a:r>
              <a:rPr lang="en-US" dirty="0" err="1" smtClean="0"/>
              <a:t>Flexibele</a:t>
            </a:r>
            <a:r>
              <a:rPr lang="en-US" dirty="0" smtClean="0"/>
              <a:t> </a:t>
            </a:r>
            <a:r>
              <a:rPr lang="en-US" dirty="0" err="1" smtClean="0"/>
              <a:t>vormgeving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Service </a:t>
            </a:r>
            <a:r>
              <a:rPr lang="en-US" dirty="0" err="1" smtClean="0"/>
              <a:t>aan</a:t>
            </a:r>
            <a:r>
              <a:rPr lang="en-US" dirty="0" smtClean="0"/>
              <a:t> </a:t>
            </a:r>
            <a:r>
              <a:rPr lang="en-US" dirty="0" err="1" smtClean="0"/>
              <a:t>studenten</a:t>
            </a:r>
            <a:r>
              <a:rPr lang="en-US" dirty="0" smtClean="0"/>
              <a:t>: </a:t>
            </a:r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 err="1" smtClean="0"/>
              <a:t>onenigheid</a:t>
            </a:r>
            <a:r>
              <a:rPr lang="en-US" dirty="0" smtClean="0"/>
              <a:t> </a:t>
            </a:r>
            <a:r>
              <a:rPr lang="en-US" dirty="0" err="1" smtClean="0"/>
              <a:t>meer</a:t>
            </a:r>
            <a:r>
              <a:rPr lang="en-US" dirty="0" smtClean="0"/>
              <a:t> over </a:t>
            </a:r>
            <a:r>
              <a:rPr lang="en-US" dirty="0" err="1" smtClean="0"/>
              <a:t>gezamenlijke</a:t>
            </a:r>
            <a:r>
              <a:rPr lang="en-US" dirty="0" smtClean="0"/>
              <a:t> </a:t>
            </a:r>
            <a:r>
              <a:rPr lang="en-US" dirty="0" err="1" smtClean="0"/>
              <a:t>kosten</a:t>
            </a:r>
            <a:r>
              <a:rPr lang="en-US" dirty="0" smtClean="0"/>
              <a:t>!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Wat</a:t>
            </a:r>
            <a:r>
              <a:rPr lang="en-US" dirty="0" smtClean="0"/>
              <a:t> </a:t>
            </a:r>
            <a:r>
              <a:rPr lang="en-US" dirty="0" err="1" smtClean="0"/>
              <a:t>kunnen</a:t>
            </a:r>
            <a:r>
              <a:rPr lang="en-US" dirty="0" smtClean="0"/>
              <a:t> we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Kences</a:t>
            </a:r>
            <a:r>
              <a:rPr lang="en-US" dirty="0" smtClean="0"/>
              <a:t> </a:t>
            </a:r>
            <a:r>
              <a:rPr lang="en-US" dirty="0" err="1" smtClean="0"/>
              <a:t>doen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Toegang</a:t>
            </a:r>
            <a:r>
              <a:rPr lang="en-US" dirty="0" smtClean="0"/>
              <a:t> tot </a:t>
            </a:r>
            <a:r>
              <a:rPr lang="en-US" dirty="0" err="1" smtClean="0"/>
              <a:t>studenten</a:t>
            </a:r>
            <a:endParaRPr lang="en-US" dirty="0" smtClean="0"/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Partnerschap</a:t>
            </a:r>
            <a:r>
              <a:rPr lang="en-US" dirty="0" smtClean="0"/>
              <a:t>” OHR </a:t>
            </a: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ondersteunend</a:t>
            </a:r>
            <a:r>
              <a:rPr lang="en-US" dirty="0" smtClean="0"/>
              <a:t> platform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huismanagement</a:t>
            </a:r>
            <a:endParaRPr lang="en-US" dirty="0" smtClean="0"/>
          </a:p>
          <a:p>
            <a:pPr lvl="2"/>
            <a:r>
              <a:rPr lang="en-US" dirty="0" err="1" smtClean="0"/>
              <a:t>Kaartjes</a:t>
            </a:r>
            <a:r>
              <a:rPr lang="en-US" dirty="0" smtClean="0"/>
              <a:t> </a:t>
            </a:r>
            <a:r>
              <a:rPr lang="en-US" dirty="0" smtClean="0"/>
              <a:t>in </a:t>
            </a:r>
            <a:r>
              <a:rPr lang="en-US" dirty="0" err="1" smtClean="0"/>
              <a:t>welkomstpakket</a:t>
            </a:r>
            <a:endParaRPr lang="en-US" dirty="0" smtClean="0"/>
          </a:p>
          <a:p>
            <a:pPr lvl="2"/>
            <a:r>
              <a:rPr lang="en-US" dirty="0" smtClean="0"/>
              <a:t>Op site </a:t>
            </a:r>
            <a:r>
              <a:rPr lang="en-US" dirty="0" err="1" smtClean="0"/>
              <a:t>ons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suggestie</a:t>
            </a:r>
            <a:r>
              <a:rPr lang="en-US" dirty="0" smtClean="0"/>
              <a:t> </a:t>
            </a:r>
            <a:r>
              <a:rPr lang="en-US" dirty="0" err="1" smtClean="0"/>
              <a:t>geven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kosten</a:t>
            </a:r>
            <a:r>
              <a:rPr lang="en-US" dirty="0" smtClean="0"/>
              <a:t> </a:t>
            </a:r>
            <a:r>
              <a:rPr lang="en-US" dirty="0" err="1" smtClean="0"/>
              <a:t>verdelen</a:t>
            </a:r>
            <a:endParaRPr lang="en-US" dirty="0" smtClean="0"/>
          </a:p>
          <a:p>
            <a:pPr lvl="2"/>
            <a:r>
              <a:rPr lang="en-US" dirty="0" err="1" smtClean="0"/>
              <a:t>Nieuwsbrief</a:t>
            </a:r>
            <a:r>
              <a:rPr lang="en-US" dirty="0" smtClean="0"/>
              <a:t> “advertorial”</a:t>
            </a:r>
          </a:p>
          <a:p>
            <a:pPr lvl="2"/>
            <a:r>
              <a:rPr lang="en-US" dirty="0" err="1" smtClean="0"/>
              <a:t>Nieuws</a:t>
            </a:r>
            <a:r>
              <a:rPr lang="en-US" dirty="0" smtClean="0"/>
              <a:t> </a:t>
            </a:r>
            <a:r>
              <a:rPr lang="en-US" dirty="0" err="1" smtClean="0"/>
              <a:t>berichtje</a:t>
            </a:r>
            <a:r>
              <a:rPr lang="en-US" dirty="0" smtClean="0"/>
              <a:t> over OHR</a:t>
            </a:r>
          </a:p>
          <a:p>
            <a:pPr lvl="1"/>
            <a:endParaRPr lang="en-US" dirty="0" smtClean="0"/>
          </a:p>
          <a:p>
            <a:r>
              <a:rPr lang="en-US" dirty="0" err="1" smtClean="0"/>
              <a:t>Sneeuwbal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push </a:t>
            </a:r>
            <a:r>
              <a:rPr lang="en-US" dirty="0" err="1" smtClean="0"/>
              <a:t>geven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Wat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Kences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ons</a:t>
            </a:r>
            <a:r>
              <a:rPr lang="en-US" dirty="0" smtClean="0"/>
              <a:t> </a:t>
            </a:r>
            <a:r>
              <a:rPr lang="en-US" dirty="0" err="1" smtClean="0"/>
              <a:t>doen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Welkomstpakket </a:t>
            </a:r>
            <a:r>
              <a:rPr lang="nl-NL" dirty="0" err="1" smtClean="0"/>
              <a:t>huisvester</a:t>
            </a:r>
            <a:r>
              <a:rPr lang="nl-NL" dirty="0" smtClean="0"/>
              <a:t> inclusief OHR kaartje/</a:t>
            </a:r>
            <a:r>
              <a:rPr lang="nl-NL" dirty="0" err="1" smtClean="0"/>
              <a:t>flyer</a:t>
            </a:r>
            <a:r>
              <a:rPr lang="nl-NL" dirty="0" smtClean="0"/>
              <a:t>?</a:t>
            </a:r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Vanaf september </a:t>
            </a:r>
            <a:r>
              <a:rPr lang="nl-NL" dirty="0" smtClean="0"/>
              <a:t>peilingen voor </a:t>
            </a:r>
            <a:r>
              <a:rPr lang="nl-NL" dirty="0" err="1" smtClean="0"/>
              <a:t>Kences</a:t>
            </a:r>
            <a:r>
              <a:rPr lang="nl-NL" dirty="0" smtClean="0"/>
              <a:t>?</a:t>
            </a:r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Vanaf september </a:t>
            </a:r>
            <a:r>
              <a:rPr lang="nl-NL" dirty="0" err="1" smtClean="0"/>
              <a:t>adverts</a:t>
            </a:r>
            <a:r>
              <a:rPr lang="nl-NL" dirty="0" smtClean="0"/>
              <a:t> over </a:t>
            </a:r>
            <a:r>
              <a:rPr lang="nl-NL" dirty="0" smtClean="0"/>
              <a:t>verzekering?</a:t>
            </a:r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OHR </a:t>
            </a:r>
            <a:r>
              <a:rPr lang="nl-NL" dirty="0" err="1" smtClean="0"/>
              <a:t>advertorial</a:t>
            </a:r>
            <a:r>
              <a:rPr lang="nl-NL" dirty="0" smtClean="0"/>
              <a:t> </a:t>
            </a:r>
            <a:r>
              <a:rPr lang="nl-NL" dirty="0" smtClean="0"/>
              <a:t>bij </a:t>
            </a:r>
            <a:r>
              <a:rPr lang="nl-NL" dirty="0" err="1" smtClean="0"/>
              <a:t>huisvesters</a:t>
            </a:r>
            <a:r>
              <a:rPr lang="nl-NL" dirty="0" smtClean="0"/>
              <a:t>?</a:t>
            </a:r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Nieuw collegejaar</a:t>
            </a:r>
            <a:r>
              <a:rPr lang="nl-NL" dirty="0" smtClean="0"/>
              <a:t>, nieuwe start</a:t>
            </a:r>
            <a:endParaRPr lang="nl-N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">
  <a:themeElements>
    <a:clrScheme name="Aangepast 1">
      <a:dk1>
        <a:sysClr val="windowText" lastClr="000000"/>
      </a:dk1>
      <a:lt1>
        <a:srgbClr val="FFFFFF"/>
      </a:lt1>
      <a:dk2>
        <a:srgbClr val="A7CC00"/>
      </a:dk2>
      <a:lt2>
        <a:srgbClr val="FFFFFF"/>
      </a:lt2>
      <a:accent1>
        <a:srgbClr val="A7CC00"/>
      </a:accent1>
      <a:accent2>
        <a:srgbClr val="A7CC00"/>
      </a:accent2>
      <a:accent3>
        <a:srgbClr val="D3E67F"/>
      </a:accent3>
      <a:accent4>
        <a:srgbClr val="E5F4F7"/>
      </a:accent4>
      <a:accent5>
        <a:srgbClr val="4BACC6"/>
      </a:accent5>
      <a:accent6>
        <a:srgbClr val="E1EE96"/>
      </a:accent6>
      <a:hlink>
        <a:srgbClr val="000000"/>
      </a:hlink>
      <a:folHlink>
        <a:srgbClr val="1A9EB5"/>
      </a:folHlink>
    </a:clrScheme>
    <a:fontScheme name="Concour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751</TotalTime>
  <Words>127</Words>
  <Application>Microsoft Office PowerPoint</Application>
  <PresentationFormat>Diavoorstelling (4:3)</PresentationFormat>
  <Paragraphs>44</Paragraphs>
  <Slides>5</Slides>
  <Notes>4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Concours</vt:lpstr>
      <vt:lpstr>OnlineHuisrekening.nl</vt:lpstr>
      <vt:lpstr>Huidige situatie</vt:lpstr>
      <vt:lpstr>Wat kunnen we voor Kences doen?</vt:lpstr>
      <vt:lpstr>Wat kan Kences voor ons doen?</vt:lpstr>
      <vt:lpstr>Nieuw collegejaar, nieuwe start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VinnieDJ</dc:creator>
  <cp:lastModifiedBy>Gebruiker</cp:lastModifiedBy>
  <cp:revision>84</cp:revision>
  <dcterms:created xsi:type="dcterms:W3CDTF">2010-05-09T14:04:16Z</dcterms:created>
  <dcterms:modified xsi:type="dcterms:W3CDTF">2010-06-23T10:04:48Z</dcterms:modified>
</cp:coreProperties>
</file>