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1" r:id="rId6"/>
    <p:sldId id="264" r:id="rId7"/>
    <p:sldId id="267" r:id="rId8"/>
    <p:sldId id="268" r:id="rId9"/>
    <p:sldId id="259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9BC747"/>
    <a:srgbClr val="259BAB"/>
    <a:srgbClr val="109E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C5C7D-8C50-405A-95E3-8FA7CA97486E}" type="datetimeFigureOut">
              <a:rPr lang="nl-NL" smtClean="0"/>
              <a:pPr/>
              <a:t>10-2-2011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file:///C:\HuisrekeningOnline.nl\trunk\Documents\marketing\Partners\Kences\Idealis\OH-nieuw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23528" y="1268760"/>
            <a:ext cx="8064896" cy="1507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nl-NL" sz="6000" b="1" dirty="0" err="1" smtClean="0">
                <a:solidFill>
                  <a:schemeClr val="bg1"/>
                </a:solidFill>
              </a:rPr>
              <a:t>Idealis</a:t>
            </a:r>
            <a:r>
              <a:rPr lang="nl-NL" sz="6000" b="1" dirty="0" smtClean="0">
                <a:solidFill>
                  <a:schemeClr val="bg1"/>
                </a:solidFill>
              </a:rPr>
              <a:t> en</a:t>
            </a:r>
          </a:p>
          <a:p>
            <a:pPr>
              <a:lnSpc>
                <a:spcPct val="75000"/>
              </a:lnSpc>
            </a:pPr>
            <a:r>
              <a:rPr lang="nl-NL" sz="6000" b="1" dirty="0" err="1" smtClean="0">
                <a:solidFill>
                  <a:schemeClr val="bg1"/>
                </a:solidFill>
              </a:rPr>
              <a:t>OnlineHuisrekening.nl</a:t>
            </a:r>
            <a:endParaRPr lang="nl-NL" sz="6000" b="1" dirty="0">
              <a:solidFill>
                <a:schemeClr val="bg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323528" y="2996952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>
                <a:solidFill>
                  <a:schemeClr val="bg1"/>
                </a:solidFill>
              </a:rPr>
              <a:t>10 februari 2011</a:t>
            </a:r>
          </a:p>
          <a:p>
            <a:r>
              <a:rPr lang="nl-NL" sz="3000" dirty="0" smtClean="0">
                <a:solidFill>
                  <a:schemeClr val="bg1"/>
                </a:solidFill>
              </a:rPr>
              <a:t>Wageningen</a:t>
            </a:r>
            <a:endParaRPr lang="nl-NL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5508104" y="5085184"/>
            <a:ext cx="32403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 descr="oh_2010_ppt_object_groenearr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2400" y="5085184"/>
            <a:ext cx="573400" cy="5734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5580112" y="515719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Ja, ik wil meer weten!</a:t>
            </a:r>
            <a:endParaRPr lang="nl-N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OH – Introductie</a:t>
            </a:r>
            <a:endParaRPr lang="nl-NL" sz="3000" b="1" dirty="0">
              <a:solidFill>
                <a:schemeClr val="bg1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323528" y="2204864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OH – Introductie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Uitdagingen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Samenwerking</a:t>
            </a:r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kstvak 12"/>
          <p:cNvSpPr txBox="1"/>
          <p:nvPr/>
        </p:nvSpPr>
        <p:spPr>
          <a:xfrm>
            <a:off x="3275856" y="2132856"/>
            <a:ext cx="54726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Doel: Het studentenplatform</a:t>
            </a:r>
            <a:b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nl-NL" sz="1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2010: Focus op financiële taken</a:t>
            </a:r>
          </a:p>
          <a:p>
            <a:endParaRPr lang="nl-NL" sz="1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Lancering februari 2010</a:t>
            </a:r>
          </a:p>
          <a:p>
            <a:pPr lvl="1"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3500 gebruikers</a:t>
            </a:r>
          </a:p>
          <a:p>
            <a:pPr lvl="1"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850 groepen</a:t>
            </a:r>
            <a:endParaRPr lang="nl-NL" sz="11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nl-NL" sz="1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2011: Nieuwe versie + nieuwe functionaliteiten</a:t>
            </a: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8388424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OH – Introductie</a:t>
            </a:r>
            <a:endParaRPr lang="nl-NL" sz="3000" b="1" dirty="0">
              <a:solidFill>
                <a:schemeClr val="bg1"/>
              </a:solidFill>
            </a:endParaRPr>
          </a:p>
        </p:txBody>
      </p:sp>
      <p:grpSp>
        <p:nvGrpSpPr>
          <p:cNvPr id="2" name="Groep 13"/>
          <p:cNvGrpSpPr/>
          <p:nvPr/>
        </p:nvGrpSpPr>
        <p:grpSpPr>
          <a:xfrm>
            <a:off x="323528" y="2204864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OH – Introductie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Uitdagingen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Samenwerking</a:t>
            </a:r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8388424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7" name="Afbeelding 16" descr="OH-nieuw.pn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2132856"/>
            <a:ext cx="3347864" cy="20924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4" name="Afbeelding 13" descr="OH-nieuw_nalog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32040" y="3501008"/>
            <a:ext cx="3491880" cy="21824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ep 13"/>
          <p:cNvGrpSpPr/>
          <p:nvPr/>
        </p:nvGrpSpPr>
        <p:grpSpPr>
          <a:xfrm>
            <a:off x="323528" y="2564904"/>
            <a:ext cx="2664296" cy="360040"/>
            <a:chOff x="323528" y="2204864"/>
            <a:chExt cx="2664296" cy="360040"/>
          </a:xfrm>
        </p:grpSpPr>
        <p:sp>
          <p:nvSpPr>
            <p:cNvPr id="21" name="Rechthoek 20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2" name="Afbeelding 21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Welke uitdagingen spelen er?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75856" y="2132856"/>
            <a:ext cx="5472608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Bereiken/Informeren van studenten</a:t>
            </a:r>
          </a:p>
          <a:p>
            <a:endParaRPr lang="nl-NL" sz="1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Feedback ontvangen van studenten</a:t>
            </a:r>
          </a:p>
          <a:p>
            <a:endParaRPr lang="nl-NL" sz="1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Geschillen voorkomen</a:t>
            </a:r>
          </a:p>
          <a:p>
            <a:endParaRPr lang="nl-NL" sz="1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Extra service aanbieden</a:t>
            </a:r>
          </a:p>
          <a:p>
            <a:endParaRPr lang="nl-NL" sz="1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Meer</a:t>
            </a:r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  <a:endParaRPr lang="nl-NL" sz="2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51692" y="2096269"/>
            <a:ext cx="24201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OH – Introductie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Uitdagingen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Samenwerking</a:t>
            </a:r>
          </a:p>
        </p:txBody>
      </p:sp>
      <p:sp>
        <p:nvSpPr>
          <p:cNvPr id="23" name="Rechthoek 22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3"/>
          <p:cNvGrpSpPr/>
          <p:nvPr/>
        </p:nvGrpSpPr>
        <p:grpSpPr>
          <a:xfrm>
            <a:off x="323528" y="2996952"/>
            <a:ext cx="2664296" cy="360040"/>
            <a:chOff x="323528" y="2204864"/>
            <a:chExt cx="2664296" cy="360040"/>
          </a:xfrm>
        </p:grpSpPr>
        <p:sp>
          <p:nvSpPr>
            <p:cNvPr id="19" name="Rechthoek 1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" name="Afbeelding 1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8" name="Tekstvak 7"/>
          <p:cNvSpPr txBox="1"/>
          <p:nvPr/>
        </p:nvSpPr>
        <p:spPr>
          <a:xfrm>
            <a:off x="3275856" y="2132856"/>
            <a:ext cx="547260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Korte termijn</a:t>
            </a:r>
          </a:p>
          <a:p>
            <a:endParaRPr lang="nl-NL" sz="1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u="sng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OnlineHuisrekening.nl</a:t>
            </a:r>
            <a:endParaRPr lang="nl-NL" sz="2500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Introductie </a:t>
            </a:r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Idealis</a:t>
            </a: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op OH</a:t>
            </a:r>
          </a:p>
          <a:p>
            <a:pPr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Informatiepagina </a:t>
            </a:r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Idealis</a:t>
            </a: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voor huurders</a:t>
            </a:r>
          </a:p>
          <a:p>
            <a:endParaRPr lang="nl-NL" sz="1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u="sng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Idealis</a:t>
            </a:r>
            <a:endParaRPr lang="nl-NL" sz="2500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Promotie OH zowel online als offline</a:t>
            </a:r>
          </a:p>
          <a:p>
            <a:endParaRPr lang="nl-NL" sz="2500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ekstvak 16"/>
          <p:cNvSpPr txBox="1"/>
          <p:nvPr/>
        </p:nvSpPr>
        <p:spPr>
          <a:xfrm>
            <a:off x="351692" y="2096269"/>
            <a:ext cx="24201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OH – Introductie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Uitdagingen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Samenwerking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3491880" y="1052736"/>
            <a:ext cx="5256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Hoe kunnen we samenwerken?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8388424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8172400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3"/>
          <p:cNvGrpSpPr/>
          <p:nvPr/>
        </p:nvGrpSpPr>
        <p:grpSpPr>
          <a:xfrm>
            <a:off x="323528" y="2996952"/>
            <a:ext cx="2664296" cy="360040"/>
            <a:chOff x="323528" y="2204864"/>
            <a:chExt cx="2664296" cy="360040"/>
          </a:xfrm>
        </p:grpSpPr>
        <p:sp>
          <p:nvSpPr>
            <p:cNvPr id="19" name="Rechthoek 1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" name="Afbeelding 1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8" name="Tekstvak 7"/>
          <p:cNvSpPr txBox="1"/>
          <p:nvPr/>
        </p:nvSpPr>
        <p:spPr>
          <a:xfrm>
            <a:off x="3275856" y="2132856"/>
            <a:ext cx="54726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Lange termijn (Q3 2011)</a:t>
            </a:r>
          </a:p>
          <a:p>
            <a:endParaRPr lang="nl-NL" sz="1500" b="1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u="sng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OnlineHuisrekening.nl</a:t>
            </a: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White-labeling</a:t>
            </a: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OH via eigen URL</a:t>
            </a:r>
          </a:p>
          <a:p>
            <a:pPr>
              <a:buFont typeface="Arial" pitchFamily="34" charset="0"/>
              <a:buChar char="•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Gebaseerd op huisstijl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Idealis</a:t>
            </a:r>
            <a:endParaRPr lang="nl-N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Specifieke functionaliteiten mogelijk</a:t>
            </a:r>
          </a:p>
          <a:p>
            <a:r>
              <a:rPr lang="nl-NL" sz="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</a:p>
          <a:p>
            <a:endParaRPr lang="nl-NL" sz="1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Peilingen</a:t>
            </a:r>
          </a:p>
          <a:p>
            <a:pPr marL="0" lvl="1">
              <a:buFont typeface="Arial" pitchFamily="34" charset="0"/>
              <a:buChar char="•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Snelle feedback</a:t>
            </a:r>
          </a:p>
          <a:p>
            <a:pPr marL="0" lvl="1">
              <a:buFont typeface="Arial" pitchFamily="34" charset="0"/>
              <a:buChar char="•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Richten op specifieke subgroepen</a:t>
            </a:r>
          </a:p>
          <a:p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ekstvak 16"/>
          <p:cNvSpPr txBox="1"/>
          <p:nvPr/>
        </p:nvSpPr>
        <p:spPr>
          <a:xfrm>
            <a:off x="351692" y="2096269"/>
            <a:ext cx="24201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OH – Introductie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Uitdagingen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Samenwerking</a:t>
            </a:r>
          </a:p>
        </p:txBody>
      </p:sp>
      <p:sp>
        <p:nvSpPr>
          <p:cNvPr id="9" name="Rechthoek 8"/>
          <p:cNvSpPr/>
          <p:nvPr/>
        </p:nvSpPr>
        <p:spPr>
          <a:xfrm>
            <a:off x="8388424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3491880" y="1052736"/>
            <a:ext cx="5256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Hoe kunnen we samenwerken?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8172400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3"/>
          <p:cNvGrpSpPr/>
          <p:nvPr/>
        </p:nvGrpSpPr>
        <p:grpSpPr>
          <a:xfrm>
            <a:off x="323528" y="2996952"/>
            <a:ext cx="2664296" cy="360040"/>
            <a:chOff x="323528" y="2204864"/>
            <a:chExt cx="2664296" cy="360040"/>
          </a:xfrm>
        </p:grpSpPr>
        <p:sp>
          <p:nvSpPr>
            <p:cNvPr id="19" name="Rechthoek 1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" name="Afbeelding 1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8" name="Tekstvak 7"/>
          <p:cNvSpPr txBox="1"/>
          <p:nvPr/>
        </p:nvSpPr>
        <p:spPr>
          <a:xfrm>
            <a:off x="3275856" y="2132856"/>
            <a:ext cx="54726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Lange termijn (Q3 2011)</a:t>
            </a:r>
          </a:p>
          <a:p>
            <a:endParaRPr lang="nl-NL" sz="1500" b="1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u="sng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Idealis</a:t>
            </a:r>
            <a:endParaRPr lang="nl-NL" sz="2500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Meedenken over verbetering</a:t>
            </a:r>
          </a:p>
          <a:p>
            <a:pPr>
              <a:buFont typeface="Arial" pitchFamily="34" charset="0"/>
              <a:buChar char="•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Opnemen in bedrijfsvoering</a:t>
            </a:r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ekstvak 16"/>
          <p:cNvSpPr txBox="1"/>
          <p:nvPr/>
        </p:nvSpPr>
        <p:spPr>
          <a:xfrm>
            <a:off x="351692" y="2096269"/>
            <a:ext cx="24201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OH – Introductie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Uitdagingen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Samenwerking</a:t>
            </a:r>
          </a:p>
        </p:txBody>
      </p:sp>
      <p:sp>
        <p:nvSpPr>
          <p:cNvPr id="9" name="Rechthoek 8"/>
          <p:cNvSpPr/>
          <p:nvPr/>
        </p:nvSpPr>
        <p:spPr>
          <a:xfrm>
            <a:off x="8388424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3491880" y="1052736"/>
            <a:ext cx="5256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Hoe kunnen we samenwerken?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8172400" y="6309320"/>
            <a:ext cx="144016" cy="144016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23528" y="1268760"/>
            <a:ext cx="8064896" cy="1507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endParaRPr lang="nl-NL" sz="6000" b="1" dirty="0" smtClean="0">
              <a:solidFill>
                <a:schemeClr val="bg1"/>
              </a:solidFill>
            </a:endParaRPr>
          </a:p>
          <a:p>
            <a:pPr>
              <a:lnSpc>
                <a:spcPct val="75000"/>
              </a:lnSpc>
            </a:pPr>
            <a:r>
              <a:rPr lang="nl-NL" sz="6000" b="1" dirty="0" smtClean="0">
                <a:solidFill>
                  <a:schemeClr val="bg1"/>
                </a:solidFill>
              </a:rPr>
              <a:t>Bedankt!</a:t>
            </a:r>
          </a:p>
        </p:txBody>
      </p:sp>
      <p:sp>
        <p:nvSpPr>
          <p:cNvPr id="6" name="Rechthoek 5"/>
          <p:cNvSpPr/>
          <p:nvPr/>
        </p:nvSpPr>
        <p:spPr>
          <a:xfrm>
            <a:off x="5004048" y="5085184"/>
            <a:ext cx="37444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 descr="oh_2010_ppt_object_groenearr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2400" y="5085184"/>
            <a:ext cx="573400" cy="57340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148064" y="5157192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Ja, ik wil partner worden!</a:t>
            </a:r>
            <a:endParaRPr lang="nl-NL" sz="20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323528" y="2996952"/>
            <a:ext cx="80648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>
                <a:solidFill>
                  <a:schemeClr val="bg1"/>
                </a:solidFill>
              </a:rPr>
              <a:t>Uw vragen?</a:t>
            </a:r>
            <a:endParaRPr lang="nl-NL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168</Words>
  <Application>Microsoft Office PowerPoint</Application>
  <PresentationFormat>Diavoorstelling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</vt:vector>
  </TitlesOfParts>
  <Company>CHIDERO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OHR</dc:title>
  <dc:creator>Christ de Rooij</dc:creator>
  <cp:lastModifiedBy>VinnieDJ</cp:lastModifiedBy>
  <cp:revision>52</cp:revision>
  <dcterms:created xsi:type="dcterms:W3CDTF">2010-09-22T09:57:26Z</dcterms:created>
  <dcterms:modified xsi:type="dcterms:W3CDTF">2011-02-10T11:53:03Z</dcterms:modified>
  <cp:contentStatus>template</cp:contentStatus>
</cp:coreProperties>
</file>