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59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C747"/>
    <a:srgbClr val="259BAB"/>
    <a:srgbClr val="109EB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804997-55EF-4767-9C34-E412ACCD58B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E44A36D5-B41D-4C0B-BD7D-C5F85ACA0233}">
      <dgm:prSet phldrT="[Tekst]"/>
      <dgm:spPr/>
      <dgm:t>
        <a:bodyPr/>
        <a:lstStyle/>
        <a:p>
          <a:r>
            <a:rPr lang="nl-NL" dirty="0" smtClean="0"/>
            <a:t>1. </a:t>
          </a:r>
          <a:r>
            <a:rPr lang="nl-NL" dirty="0" err="1" smtClean="0"/>
            <a:t>Openings</a:t>
          </a:r>
          <a:r>
            <a:rPr lang="nl-NL" dirty="0" smtClean="0"/>
            <a:t> pagina met </a:t>
          </a:r>
          <a:r>
            <a:rPr lang="nl-NL" dirty="0" err="1" smtClean="0"/>
            <a:t>overview</a:t>
          </a:r>
          <a:r>
            <a:rPr lang="nl-NL" dirty="0" smtClean="0"/>
            <a:t> van groepen en stand voor groep:</a:t>
          </a:r>
        </a:p>
        <a:p>
          <a:r>
            <a:rPr lang="nl-NL" dirty="0" smtClean="0"/>
            <a:t>Tap op groep&gt;2. tap knop invoeren &gt; 3</a:t>
          </a:r>
        </a:p>
      </dgm:t>
    </dgm:pt>
    <dgm:pt modelId="{52E88864-DF8E-4C82-BBED-09AC4236D2CD}" type="parTrans" cxnId="{065F4903-0708-4302-B5D1-464EE28D645C}">
      <dgm:prSet/>
      <dgm:spPr/>
      <dgm:t>
        <a:bodyPr/>
        <a:lstStyle/>
        <a:p>
          <a:endParaRPr lang="nl-NL"/>
        </a:p>
      </dgm:t>
    </dgm:pt>
    <dgm:pt modelId="{F8179446-0BDE-41D0-8DF0-1799BD773E8B}" type="sibTrans" cxnId="{065F4903-0708-4302-B5D1-464EE28D645C}">
      <dgm:prSet/>
      <dgm:spPr/>
      <dgm:t>
        <a:bodyPr/>
        <a:lstStyle/>
        <a:p>
          <a:endParaRPr lang="nl-NL"/>
        </a:p>
      </dgm:t>
    </dgm:pt>
    <dgm:pt modelId="{227BFC1F-1498-4BEF-9055-0810053F7701}">
      <dgm:prSet phldrT="[Tekst]"/>
      <dgm:spPr/>
      <dgm:t>
        <a:bodyPr/>
        <a:lstStyle/>
        <a:p>
          <a:r>
            <a:rPr lang="nl-NL" dirty="0" smtClean="0"/>
            <a:t>2.. Groep:</a:t>
          </a:r>
        </a:p>
        <a:p>
          <a:r>
            <a:rPr lang="nl-NL" dirty="0" err="1" smtClean="0"/>
            <a:t>Kostenoverview</a:t>
          </a:r>
          <a:r>
            <a:rPr lang="nl-NL" dirty="0" smtClean="0"/>
            <a:t> laatste 10 ingevoerd (</a:t>
          </a:r>
          <a:r>
            <a:rPr lang="nl-NL" dirty="0" err="1" smtClean="0"/>
            <a:t>config</a:t>
          </a:r>
          <a:r>
            <a:rPr lang="nl-NL" dirty="0" smtClean="0"/>
            <a:t> om meer weer te geven?) Op kosten tappen =&gt;5</a:t>
          </a:r>
        </a:p>
        <a:p>
          <a:r>
            <a:rPr lang="nl-NL" dirty="0" smtClean="0"/>
            <a:t>3 knoppen bovenaan (</a:t>
          </a:r>
          <a:r>
            <a:rPr lang="nl-NL" dirty="0" err="1" smtClean="0"/>
            <a:t>ala</a:t>
          </a:r>
          <a:r>
            <a:rPr lang="nl-NL" dirty="0" smtClean="0"/>
            <a:t> </a:t>
          </a:r>
          <a:r>
            <a:rPr lang="nl-NL" dirty="0" err="1" smtClean="0"/>
            <a:t>facebook</a:t>
          </a:r>
          <a:r>
            <a:rPr lang="nl-NL" dirty="0" smtClean="0"/>
            <a:t>) Groepen  =&gt; 1. Invoeren =&gt; 3. standen binnen groep =&gt;4</a:t>
          </a:r>
          <a:endParaRPr lang="nl-NL" dirty="0"/>
        </a:p>
      </dgm:t>
    </dgm:pt>
    <dgm:pt modelId="{D5BB14C5-075C-4EEE-AFB5-081FFFAB3B6C}" type="parTrans" cxnId="{EC4F6943-74A2-4BB2-A2B2-C72563079B6F}">
      <dgm:prSet/>
      <dgm:spPr/>
      <dgm:t>
        <a:bodyPr/>
        <a:lstStyle/>
        <a:p>
          <a:endParaRPr lang="nl-NL"/>
        </a:p>
      </dgm:t>
    </dgm:pt>
    <dgm:pt modelId="{3E9D7BC6-103D-4EE4-A603-33C8788AC92F}" type="sibTrans" cxnId="{EC4F6943-74A2-4BB2-A2B2-C72563079B6F}">
      <dgm:prSet/>
      <dgm:spPr/>
      <dgm:t>
        <a:bodyPr/>
        <a:lstStyle/>
        <a:p>
          <a:endParaRPr lang="nl-NL"/>
        </a:p>
      </dgm:t>
    </dgm:pt>
    <dgm:pt modelId="{AB71B8D9-ED1E-4211-B7AC-75156062B4A1}">
      <dgm:prSet phldrT="[Tekst]"/>
      <dgm:spPr/>
      <dgm:t>
        <a:bodyPr/>
        <a:lstStyle/>
        <a:p>
          <a:r>
            <a:rPr lang="nl-NL" dirty="0" smtClean="0"/>
            <a:t>4. Standen binnengroep:</a:t>
          </a:r>
        </a:p>
        <a:p>
          <a:r>
            <a:rPr lang="nl-NL" dirty="0" smtClean="0"/>
            <a:t>Overzicht van groepsgenoten met avatar (klein) en stand erachter. (voor beheerders centraal knop afrekenen?)</a:t>
          </a:r>
        </a:p>
        <a:p>
          <a:r>
            <a:rPr lang="nl-NL" dirty="0" smtClean="0"/>
            <a:t>3 knoppen boven aan: Groepen =&gt;1 Invoeren =&gt;3 Kostenlijst =&gt;2</a:t>
          </a:r>
          <a:endParaRPr lang="nl-NL" dirty="0"/>
        </a:p>
      </dgm:t>
    </dgm:pt>
    <dgm:pt modelId="{7FB04A67-C7A9-4FFE-848D-175AD5F67122}" type="parTrans" cxnId="{A3E249BE-B152-4A82-829F-A48694C7182A}">
      <dgm:prSet/>
      <dgm:spPr/>
      <dgm:t>
        <a:bodyPr/>
        <a:lstStyle/>
        <a:p>
          <a:endParaRPr lang="nl-NL"/>
        </a:p>
      </dgm:t>
    </dgm:pt>
    <dgm:pt modelId="{DA62FCBC-39A8-4DCB-BB6D-2FDDA93B396D}" type="sibTrans" cxnId="{A3E249BE-B152-4A82-829F-A48694C7182A}">
      <dgm:prSet/>
      <dgm:spPr/>
      <dgm:t>
        <a:bodyPr/>
        <a:lstStyle/>
        <a:p>
          <a:endParaRPr lang="nl-NL"/>
        </a:p>
      </dgm:t>
    </dgm:pt>
    <dgm:pt modelId="{845E072C-B807-4D5C-B366-2FF12E095D8D}">
      <dgm:prSet phldrT="[Tekst]"/>
      <dgm:spPr/>
      <dgm:t>
        <a:bodyPr/>
        <a:lstStyle/>
        <a:p>
          <a:r>
            <a:rPr lang="nl-NL" dirty="0" smtClean="0"/>
            <a:t>3. Invoeren (op basis van gekozen groep bij 1.</a:t>
          </a:r>
        </a:p>
        <a:p>
          <a:endParaRPr lang="nl-NL" dirty="0" smtClean="0"/>
        </a:p>
        <a:p>
          <a:r>
            <a:rPr lang="nl-NL" dirty="0" smtClean="0"/>
            <a:t>Kosten + Omschrijving Eronder</a:t>
          </a:r>
        </a:p>
        <a:p>
          <a:r>
            <a:rPr lang="nl-NL" dirty="0" err="1" smtClean="0"/>
            <a:t>Avatars</a:t>
          </a:r>
          <a:r>
            <a:rPr lang="nl-NL" dirty="0" smtClean="0"/>
            <a:t> klein met naam eronder. Ernaast het aandeel. (standaard evenredig verdeeld) Kiezen </a:t>
          </a:r>
          <a:r>
            <a:rPr lang="nl-NL" dirty="0" err="1" smtClean="0"/>
            <a:t>tusesn</a:t>
          </a:r>
          <a:r>
            <a:rPr lang="nl-NL" dirty="0" smtClean="0"/>
            <a:t> %/€ met knopje boven verdelen. Knop boven aan Voltooien &gt; 3.1 of annuleer = vorige scherm</a:t>
          </a:r>
          <a:endParaRPr lang="nl-NL" dirty="0" smtClean="0"/>
        </a:p>
        <a:p>
          <a:endParaRPr lang="nl-NL" dirty="0"/>
        </a:p>
      </dgm:t>
    </dgm:pt>
    <dgm:pt modelId="{4B35B0AE-AC52-4BC3-8B37-453E239090F2}" type="parTrans" cxnId="{3EBD7B10-15FF-439D-BA46-12CBFF0D2F80}">
      <dgm:prSet/>
      <dgm:spPr/>
      <dgm:t>
        <a:bodyPr/>
        <a:lstStyle/>
        <a:p>
          <a:endParaRPr lang="nl-NL"/>
        </a:p>
      </dgm:t>
    </dgm:pt>
    <dgm:pt modelId="{BA7963C4-84A0-4947-B800-3A658942A467}" type="sibTrans" cxnId="{3EBD7B10-15FF-439D-BA46-12CBFF0D2F80}">
      <dgm:prSet/>
      <dgm:spPr/>
      <dgm:t>
        <a:bodyPr/>
        <a:lstStyle/>
        <a:p>
          <a:endParaRPr lang="nl-NL"/>
        </a:p>
      </dgm:t>
    </dgm:pt>
    <dgm:pt modelId="{24D03373-6FD6-4314-B000-63A052646E97}">
      <dgm:prSet phldrT="[Tekst]"/>
      <dgm:spPr/>
      <dgm:t>
        <a:bodyPr/>
        <a:lstStyle/>
        <a:p>
          <a:r>
            <a:rPr lang="nl-NL" dirty="0" smtClean="0"/>
            <a:t>5. Kosten verwijderen/wijzigen</a:t>
          </a:r>
          <a:endParaRPr lang="nl-NL" dirty="0"/>
        </a:p>
      </dgm:t>
    </dgm:pt>
    <dgm:pt modelId="{5999CFE2-FB93-4E47-AC8E-FEC31D5FF0DA}" type="parTrans" cxnId="{8AD62F9A-43CE-450C-9CD9-45FF9948A380}">
      <dgm:prSet/>
      <dgm:spPr/>
      <dgm:t>
        <a:bodyPr/>
        <a:lstStyle/>
        <a:p>
          <a:endParaRPr lang="nl-NL"/>
        </a:p>
      </dgm:t>
    </dgm:pt>
    <dgm:pt modelId="{413245D4-6E2D-4D24-BA42-CE192E62ACCC}" type="sibTrans" cxnId="{8AD62F9A-43CE-450C-9CD9-45FF9948A380}">
      <dgm:prSet/>
      <dgm:spPr/>
      <dgm:t>
        <a:bodyPr/>
        <a:lstStyle/>
        <a:p>
          <a:endParaRPr lang="nl-NL"/>
        </a:p>
      </dgm:t>
    </dgm:pt>
    <dgm:pt modelId="{41B9CEF5-2411-464A-A2A4-5A0E052590EB}">
      <dgm:prSet/>
      <dgm:spPr/>
      <dgm:t>
        <a:bodyPr/>
        <a:lstStyle/>
        <a:p>
          <a:r>
            <a:rPr lang="nl-NL" dirty="0" smtClean="0"/>
            <a:t>3.2 Bevestigen ingevoerde kosten</a:t>
          </a:r>
        </a:p>
        <a:p>
          <a:r>
            <a:rPr lang="nl-NL" dirty="0" smtClean="0"/>
            <a:t>Overzicht met tekst Omschrijving + totaal bedrag. Eronder zelfde overzicht</a:t>
          </a:r>
          <a:endParaRPr lang="nl-NL" dirty="0"/>
        </a:p>
      </dgm:t>
    </dgm:pt>
    <dgm:pt modelId="{7DA1318D-664D-4C50-947C-C2449CA9AB89}" type="parTrans" cxnId="{1598532E-A1AE-40FE-B787-14276069165C}">
      <dgm:prSet/>
      <dgm:spPr/>
      <dgm:t>
        <a:bodyPr/>
        <a:lstStyle/>
        <a:p>
          <a:endParaRPr lang="nl-NL"/>
        </a:p>
      </dgm:t>
    </dgm:pt>
    <dgm:pt modelId="{E817318F-1B1F-45AE-9111-1FC6D45040A9}" type="sibTrans" cxnId="{1598532E-A1AE-40FE-B787-14276069165C}">
      <dgm:prSet/>
      <dgm:spPr/>
      <dgm:t>
        <a:bodyPr/>
        <a:lstStyle/>
        <a:p>
          <a:endParaRPr lang="nl-NL"/>
        </a:p>
      </dgm:t>
    </dgm:pt>
    <dgm:pt modelId="{95335068-6FAE-4188-A738-A872B5AF37DD}" type="pres">
      <dgm:prSet presAssocID="{23804997-55EF-4767-9C34-E412ACCD58B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180F92E-A145-40FB-84CA-DDD46E18302F}" type="pres">
      <dgm:prSet presAssocID="{E44A36D5-B41D-4C0B-BD7D-C5F85ACA0233}" presName="hierRoot1" presStyleCnt="0"/>
      <dgm:spPr/>
    </dgm:pt>
    <dgm:pt modelId="{0C41982B-878E-415E-86C7-17EAACA81EC2}" type="pres">
      <dgm:prSet presAssocID="{E44A36D5-B41D-4C0B-BD7D-C5F85ACA0233}" presName="composite" presStyleCnt="0"/>
      <dgm:spPr/>
    </dgm:pt>
    <dgm:pt modelId="{2208410A-6B0A-4AFA-974E-5DCF1E81F4D1}" type="pres">
      <dgm:prSet presAssocID="{E44A36D5-B41D-4C0B-BD7D-C5F85ACA0233}" presName="background" presStyleLbl="node0" presStyleIdx="0" presStyleCnt="1"/>
      <dgm:spPr/>
    </dgm:pt>
    <dgm:pt modelId="{4567F013-F93F-4922-AF7C-974EA85F7C30}" type="pres">
      <dgm:prSet presAssocID="{E44A36D5-B41D-4C0B-BD7D-C5F85ACA023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072668B7-DF6B-4C98-A55A-518F4ED5195C}" type="pres">
      <dgm:prSet presAssocID="{E44A36D5-B41D-4C0B-BD7D-C5F85ACA0233}" presName="hierChild2" presStyleCnt="0"/>
      <dgm:spPr/>
    </dgm:pt>
    <dgm:pt modelId="{28495E7F-B64A-4C7A-AA7E-543B1B40AA78}" type="pres">
      <dgm:prSet presAssocID="{D5BB14C5-075C-4EEE-AFB5-081FFFAB3B6C}" presName="Name10" presStyleLbl="parChTrans1D2" presStyleIdx="0" presStyleCnt="3"/>
      <dgm:spPr/>
    </dgm:pt>
    <dgm:pt modelId="{7B44A538-5AE5-4E40-91F9-A0C087A08184}" type="pres">
      <dgm:prSet presAssocID="{227BFC1F-1498-4BEF-9055-0810053F7701}" presName="hierRoot2" presStyleCnt="0"/>
      <dgm:spPr/>
    </dgm:pt>
    <dgm:pt modelId="{441D95BA-C193-429A-AA8E-2EF261BC02D4}" type="pres">
      <dgm:prSet presAssocID="{227BFC1F-1498-4BEF-9055-0810053F7701}" presName="composite2" presStyleCnt="0"/>
      <dgm:spPr/>
    </dgm:pt>
    <dgm:pt modelId="{2F82D142-FE0C-4CF1-BE3D-C2CE56A99BF5}" type="pres">
      <dgm:prSet presAssocID="{227BFC1F-1498-4BEF-9055-0810053F7701}" presName="background2" presStyleLbl="node2" presStyleIdx="0" presStyleCnt="3"/>
      <dgm:spPr/>
    </dgm:pt>
    <dgm:pt modelId="{1B9FEA7D-6F67-43E4-8FDE-B601C6A4A36C}" type="pres">
      <dgm:prSet presAssocID="{227BFC1F-1498-4BEF-9055-0810053F7701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7836853C-6474-4DB9-B029-3A6E2CD4E1B2}" type="pres">
      <dgm:prSet presAssocID="{227BFC1F-1498-4BEF-9055-0810053F7701}" presName="hierChild3" presStyleCnt="0"/>
      <dgm:spPr/>
    </dgm:pt>
    <dgm:pt modelId="{8D1CEC9B-3C93-4BCD-99DE-B4E84D84CCA5}" type="pres">
      <dgm:prSet presAssocID="{7FB04A67-C7A9-4FFE-848D-175AD5F67122}" presName="Name17" presStyleLbl="parChTrans1D3" presStyleIdx="0" presStyleCnt="2"/>
      <dgm:spPr/>
    </dgm:pt>
    <dgm:pt modelId="{7C803C00-FAF4-4DB2-8D84-56424DCD8E7A}" type="pres">
      <dgm:prSet presAssocID="{AB71B8D9-ED1E-4211-B7AC-75156062B4A1}" presName="hierRoot3" presStyleCnt="0"/>
      <dgm:spPr/>
    </dgm:pt>
    <dgm:pt modelId="{2E7297C9-AD54-431E-AC4A-105052772BD5}" type="pres">
      <dgm:prSet presAssocID="{AB71B8D9-ED1E-4211-B7AC-75156062B4A1}" presName="composite3" presStyleCnt="0"/>
      <dgm:spPr/>
    </dgm:pt>
    <dgm:pt modelId="{23619F83-CC0D-4572-A50F-349AEE6A5F5F}" type="pres">
      <dgm:prSet presAssocID="{AB71B8D9-ED1E-4211-B7AC-75156062B4A1}" presName="background3" presStyleLbl="node3" presStyleIdx="0" presStyleCnt="2"/>
      <dgm:spPr/>
    </dgm:pt>
    <dgm:pt modelId="{54A84DE3-9E24-49B3-943D-B44F4B428B24}" type="pres">
      <dgm:prSet presAssocID="{AB71B8D9-ED1E-4211-B7AC-75156062B4A1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B37B9841-B025-4C76-B691-F292BB860692}" type="pres">
      <dgm:prSet presAssocID="{AB71B8D9-ED1E-4211-B7AC-75156062B4A1}" presName="hierChild4" presStyleCnt="0"/>
      <dgm:spPr/>
    </dgm:pt>
    <dgm:pt modelId="{E357B5C0-9939-4218-9D8F-83B6CB45F04C}" type="pres">
      <dgm:prSet presAssocID="{4B35B0AE-AC52-4BC3-8B37-453E239090F2}" presName="Name10" presStyleLbl="parChTrans1D2" presStyleIdx="1" presStyleCnt="3"/>
      <dgm:spPr/>
    </dgm:pt>
    <dgm:pt modelId="{549563B0-5695-4ABD-B4FB-6349DBF901D6}" type="pres">
      <dgm:prSet presAssocID="{845E072C-B807-4D5C-B366-2FF12E095D8D}" presName="hierRoot2" presStyleCnt="0"/>
      <dgm:spPr/>
    </dgm:pt>
    <dgm:pt modelId="{6357B2C5-3EB6-444D-B364-BC50437C5041}" type="pres">
      <dgm:prSet presAssocID="{845E072C-B807-4D5C-B366-2FF12E095D8D}" presName="composite2" presStyleCnt="0"/>
      <dgm:spPr/>
    </dgm:pt>
    <dgm:pt modelId="{48889157-4388-4F4C-9E2C-EF6DF0FD63C8}" type="pres">
      <dgm:prSet presAssocID="{845E072C-B807-4D5C-B366-2FF12E095D8D}" presName="background2" presStyleLbl="node2" presStyleIdx="1" presStyleCnt="3"/>
      <dgm:spPr/>
    </dgm:pt>
    <dgm:pt modelId="{B951C84D-45F2-4669-BFC0-23665A7F1E9A}" type="pres">
      <dgm:prSet presAssocID="{845E072C-B807-4D5C-B366-2FF12E095D8D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8D554E1E-DA16-44E4-9959-6C8343B527C3}" type="pres">
      <dgm:prSet presAssocID="{845E072C-B807-4D5C-B366-2FF12E095D8D}" presName="hierChild3" presStyleCnt="0"/>
      <dgm:spPr/>
    </dgm:pt>
    <dgm:pt modelId="{A336A6E8-7077-4530-AE9C-1EC9733F6BDE}" type="pres">
      <dgm:prSet presAssocID="{5999CFE2-FB93-4E47-AC8E-FEC31D5FF0DA}" presName="Name17" presStyleLbl="parChTrans1D3" presStyleIdx="1" presStyleCnt="2"/>
      <dgm:spPr/>
    </dgm:pt>
    <dgm:pt modelId="{43713E4A-544D-48AB-BA1E-C73F1D0B5C1D}" type="pres">
      <dgm:prSet presAssocID="{24D03373-6FD6-4314-B000-63A052646E97}" presName="hierRoot3" presStyleCnt="0"/>
      <dgm:spPr/>
    </dgm:pt>
    <dgm:pt modelId="{7475371A-5F3F-4086-92F6-13019EF097FB}" type="pres">
      <dgm:prSet presAssocID="{24D03373-6FD6-4314-B000-63A052646E97}" presName="composite3" presStyleCnt="0"/>
      <dgm:spPr/>
    </dgm:pt>
    <dgm:pt modelId="{F4D069DF-860A-4E0F-82D0-8658862229A6}" type="pres">
      <dgm:prSet presAssocID="{24D03373-6FD6-4314-B000-63A052646E97}" presName="background3" presStyleLbl="node3" presStyleIdx="1" presStyleCnt="2"/>
      <dgm:spPr/>
    </dgm:pt>
    <dgm:pt modelId="{1EB422CD-7AFD-47E1-9E71-6C9CE81FD850}" type="pres">
      <dgm:prSet presAssocID="{24D03373-6FD6-4314-B000-63A052646E97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38FBABDE-B9DB-4FF1-A995-D318E34C988C}" type="pres">
      <dgm:prSet presAssocID="{24D03373-6FD6-4314-B000-63A052646E97}" presName="hierChild4" presStyleCnt="0"/>
      <dgm:spPr/>
    </dgm:pt>
    <dgm:pt modelId="{AD4A5605-FC6E-495D-8233-A48326156E31}" type="pres">
      <dgm:prSet presAssocID="{7DA1318D-664D-4C50-947C-C2449CA9AB89}" presName="Name10" presStyleLbl="parChTrans1D2" presStyleIdx="2" presStyleCnt="3"/>
      <dgm:spPr/>
    </dgm:pt>
    <dgm:pt modelId="{5EF07513-6D59-42E7-9C67-B3A28667F820}" type="pres">
      <dgm:prSet presAssocID="{41B9CEF5-2411-464A-A2A4-5A0E052590EB}" presName="hierRoot2" presStyleCnt="0"/>
      <dgm:spPr/>
    </dgm:pt>
    <dgm:pt modelId="{C94F649A-A81E-467B-8788-F5401C706C73}" type="pres">
      <dgm:prSet presAssocID="{41B9CEF5-2411-464A-A2A4-5A0E052590EB}" presName="composite2" presStyleCnt="0"/>
      <dgm:spPr/>
    </dgm:pt>
    <dgm:pt modelId="{5AFCA6C4-2177-4C8A-811D-A7F2B97014AF}" type="pres">
      <dgm:prSet presAssocID="{41B9CEF5-2411-464A-A2A4-5A0E052590EB}" presName="background2" presStyleLbl="node2" presStyleIdx="2" presStyleCnt="3"/>
      <dgm:spPr/>
    </dgm:pt>
    <dgm:pt modelId="{01049890-CD8A-4353-90D7-95CEB7A281CE}" type="pres">
      <dgm:prSet presAssocID="{41B9CEF5-2411-464A-A2A4-5A0E052590EB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41D4A48F-5738-4C96-8F52-7F9B6C7F4896}" type="pres">
      <dgm:prSet presAssocID="{41B9CEF5-2411-464A-A2A4-5A0E052590EB}" presName="hierChild3" presStyleCnt="0"/>
      <dgm:spPr/>
    </dgm:pt>
  </dgm:ptLst>
  <dgm:cxnLst>
    <dgm:cxn modelId="{AC61229D-45E0-404D-AF49-998B6C50DF5D}" type="presOf" srcId="{7DA1318D-664D-4C50-947C-C2449CA9AB89}" destId="{AD4A5605-FC6E-495D-8233-A48326156E31}" srcOrd="0" destOrd="0" presId="urn:microsoft.com/office/officeart/2005/8/layout/hierarchy1"/>
    <dgm:cxn modelId="{4D2EF7DF-0D84-47AC-B41C-C93D8318E4B6}" type="presOf" srcId="{AB71B8D9-ED1E-4211-B7AC-75156062B4A1}" destId="{54A84DE3-9E24-49B3-943D-B44F4B428B24}" srcOrd="0" destOrd="0" presId="urn:microsoft.com/office/officeart/2005/8/layout/hierarchy1"/>
    <dgm:cxn modelId="{8AD62F9A-43CE-450C-9CD9-45FF9948A380}" srcId="{845E072C-B807-4D5C-B366-2FF12E095D8D}" destId="{24D03373-6FD6-4314-B000-63A052646E97}" srcOrd="0" destOrd="0" parTransId="{5999CFE2-FB93-4E47-AC8E-FEC31D5FF0DA}" sibTransId="{413245D4-6E2D-4D24-BA42-CE192E62ACCC}"/>
    <dgm:cxn modelId="{A3E249BE-B152-4A82-829F-A48694C7182A}" srcId="{227BFC1F-1498-4BEF-9055-0810053F7701}" destId="{AB71B8D9-ED1E-4211-B7AC-75156062B4A1}" srcOrd="0" destOrd="0" parTransId="{7FB04A67-C7A9-4FFE-848D-175AD5F67122}" sibTransId="{DA62FCBC-39A8-4DCB-BB6D-2FDDA93B396D}"/>
    <dgm:cxn modelId="{1598532E-A1AE-40FE-B787-14276069165C}" srcId="{E44A36D5-B41D-4C0B-BD7D-C5F85ACA0233}" destId="{41B9CEF5-2411-464A-A2A4-5A0E052590EB}" srcOrd="2" destOrd="0" parTransId="{7DA1318D-664D-4C50-947C-C2449CA9AB89}" sibTransId="{E817318F-1B1F-45AE-9111-1FC6D45040A9}"/>
    <dgm:cxn modelId="{78C6D76A-B6AD-43C6-B7C0-C5C68476F910}" type="presOf" srcId="{4B35B0AE-AC52-4BC3-8B37-453E239090F2}" destId="{E357B5C0-9939-4218-9D8F-83B6CB45F04C}" srcOrd="0" destOrd="0" presId="urn:microsoft.com/office/officeart/2005/8/layout/hierarchy1"/>
    <dgm:cxn modelId="{24BD597A-6844-4993-B064-4EB91B70E159}" type="presOf" srcId="{24D03373-6FD6-4314-B000-63A052646E97}" destId="{1EB422CD-7AFD-47E1-9E71-6C9CE81FD850}" srcOrd="0" destOrd="0" presId="urn:microsoft.com/office/officeart/2005/8/layout/hierarchy1"/>
    <dgm:cxn modelId="{C9DD802A-7E14-4262-A24E-38F6A4714511}" type="presOf" srcId="{5999CFE2-FB93-4E47-AC8E-FEC31D5FF0DA}" destId="{A336A6E8-7077-4530-AE9C-1EC9733F6BDE}" srcOrd="0" destOrd="0" presId="urn:microsoft.com/office/officeart/2005/8/layout/hierarchy1"/>
    <dgm:cxn modelId="{F120F7D0-252E-4550-97E6-86B188781427}" type="presOf" srcId="{E44A36D5-B41D-4C0B-BD7D-C5F85ACA0233}" destId="{4567F013-F93F-4922-AF7C-974EA85F7C30}" srcOrd="0" destOrd="0" presId="urn:microsoft.com/office/officeart/2005/8/layout/hierarchy1"/>
    <dgm:cxn modelId="{3EBD7B10-15FF-439D-BA46-12CBFF0D2F80}" srcId="{E44A36D5-B41D-4C0B-BD7D-C5F85ACA0233}" destId="{845E072C-B807-4D5C-B366-2FF12E095D8D}" srcOrd="1" destOrd="0" parTransId="{4B35B0AE-AC52-4BC3-8B37-453E239090F2}" sibTransId="{BA7963C4-84A0-4947-B800-3A658942A467}"/>
    <dgm:cxn modelId="{065F4903-0708-4302-B5D1-464EE28D645C}" srcId="{23804997-55EF-4767-9C34-E412ACCD58BA}" destId="{E44A36D5-B41D-4C0B-BD7D-C5F85ACA0233}" srcOrd="0" destOrd="0" parTransId="{52E88864-DF8E-4C82-BBED-09AC4236D2CD}" sibTransId="{F8179446-0BDE-41D0-8DF0-1799BD773E8B}"/>
    <dgm:cxn modelId="{5A0FCD67-9EC2-466F-BB1C-F761A4D4D591}" type="presOf" srcId="{227BFC1F-1498-4BEF-9055-0810053F7701}" destId="{1B9FEA7D-6F67-43E4-8FDE-B601C6A4A36C}" srcOrd="0" destOrd="0" presId="urn:microsoft.com/office/officeart/2005/8/layout/hierarchy1"/>
    <dgm:cxn modelId="{EC4F6943-74A2-4BB2-A2B2-C72563079B6F}" srcId="{E44A36D5-B41D-4C0B-BD7D-C5F85ACA0233}" destId="{227BFC1F-1498-4BEF-9055-0810053F7701}" srcOrd="0" destOrd="0" parTransId="{D5BB14C5-075C-4EEE-AFB5-081FFFAB3B6C}" sibTransId="{3E9D7BC6-103D-4EE4-A603-33C8788AC92F}"/>
    <dgm:cxn modelId="{CFEF5020-6F44-4D62-8604-F4657532E282}" type="presOf" srcId="{D5BB14C5-075C-4EEE-AFB5-081FFFAB3B6C}" destId="{28495E7F-B64A-4C7A-AA7E-543B1B40AA78}" srcOrd="0" destOrd="0" presId="urn:microsoft.com/office/officeart/2005/8/layout/hierarchy1"/>
    <dgm:cxn modelId="{250D5A8E-B3B0-425F-8346-8D151DB5C620}" type="presOf" srcId="{41B9CEF5-2411-464A-A2A4-5A0E052590EB}" destId="{01049890-CD8A-4353-90D7-95CEB7A281CE}" srcOrd="0" destOrd="0" presId="urn:microsoft.com/office/officeart/2005/8/layout/hierarchy1"/>
    <dgm:cxn modelId="{F6A1E04B-40D1-4B8E-ABC0-A65061BFE9EE}" type="presOf" srcId="{845E072C-B807-4D5C-B366-2FF12E095D8D}" destId="{B951C84D-45F2-4669-BFC0-23665A7F1E9A}" srcOrd="0" destOrd="0" presId="urn:microsoft.com/office/officeart/2005/8/layout/hierarchy1"/>
    <dgm:cxn modelId="{1AAC24E0-A5C1-40EB-B120-84F74B4DF99E}" type="presOf" srcId="{7FB04A67-C7A9-4FFE-848D-175AD5F67122}" destId="{8D1CEC9B-3C93-4BCD-99DE-B4E84D84CCA5}" srcOrd="0" destOrd="0" presId="urn:microsoft.com/office/officeart/2005/8/layout/hierarchy1"/>
    <dgm:cxn modelId="{E6BC8DF0-B36C-45DF-ABCD-291E42487F90}" type="presOf" srcId="{23804997-55EF-4767-9C34-E412ACCD58BA}" destId="{95335068-6FAE-4188-A738-A872B5AF37DD}" srcOrd="0" destOrd="0" presId="urn:microsoft.com/office/officeart/2005/8/layout/hierarchy1"/>
    <dgm:cxn modelId="{2FA252D2-D628-4C5F-B554-AE69CD7948FE}" type="presParOf" srcId="{95335068-6FAE-4188-A738-A872B5AF37DD}" destId="{3180F92E-A145-40FB-84CA-DDD46E18302F}" srcOrd="0" destOrd="0" presId="urn:microsoft.com/office/officeart/2005/8/layout/hierarchy1"/>
    <dgm:cxn modelId="{49B3BD38-A696-4CD0-9433-33E27F69F2DC}" type="presParOf" srcId="{3180F92E-A145-40FB-84CA-DDD46E18302F}" destId="{0C41982B-878E-415E-86C7-17EAACA81EC2}" srcOrd="0" destOrd="0" presId="urn:microsoft.com/office/officeart/2005/8/layout/hierarchy1"/>
    <dgm:cxn modelId="{F8D0DF51-F28F-4C97-8219-01993A2C7963}" type="presParOf" srcId="{0C41982B-878E-415E-86C7-17EAACA81EC2}" destId="{2208410A-6B0A-4AFA-974E-5DCF1E81F4D1}" srcOrd="0" destOrd="0" presId="urn:microsoft.com/office/officeart/2005/8/layout/hierarchy1"/>
    <dgm:cxn modelId="{4D17F045-B9A1-4736-8ACF-9F0FAAC2B0F9}" type="presParOf" srcId="{0C41982B-878E-415E-86C7-17EAACA81EC2}" destId="{4567F013-F93F-4922-AF7C-974EA85F7C30}" srcOrd="1" destOrd="0" presId="urn:microsoft.com/office/officeart/2005/8/layout/hierarchy1"/>
    <dgm:cxn modelId="{D3E4FB19-8D2F-4C7B-A011-1A2584AD0783}" type="presParOf" srcId="{3180F92E-A145-40FB-84CA-DDD46E18302F}" destId="{072668B7-DF6B-4C98-A55A-518F4ED5195C}" srcOrd="1" destOrd="0" presId="urn:microsoft.com/office/officeart/2005/8/layout/hierarchy1"/>
    <dgm:cxn modelId="{F3B8C907-5900-474C-BC34-58A5CA40772C}" type="presParOf" srcId="{072668B7-DF6B-4C98-A55A-518F4ED5195C}" destId="{28495E7F-B64A-4C7A-AA7E-543B1B40AA78}" srcOrd="0" destOrd="0" presId="urn:microsoft.com/office/officeart/2005/8/layout/hierarchy1"/>
    <dgm:cxn modelId="{3E03A672-6AD8-4F39-A6BE-2CB0B4ECCC1D}" type="presParOf" srcId="{072668B7-DF6B-4C98-A55A-518F4ED5195C}" destId="{7B44A538-5AE5-4E40-91F9-A0C087A08184}" srcOrd="1" destOrd="0" presId="urn:microsoft.com/office/officeart/2005/8/layout/hierarchy1"/>
    <dgm:cxn modelId="{EE21AC4E-EF5E-41A4-B881-F006699D64D7}" type="presParOf" srcId="{7B44A538-5AE5-4E40-91F9-A0C087A08184}" destId="{441D95BA-C193-429A-AA8E-2EF261BC02D4}" srcOrd="0" destOrd="0" presId="urn:microsoft.com/office/officeart/2005/8/layout/hierarchy1"/>
    <dgm:cxn modelId="{6E870FD7-191D-4007-9468-C90F1736A412}" type="presParOf" srcId="{441D95BA-C193-429A-AA8E-2EF261BC02D4}" destId="{2F82D142-FE0C-4CF1-BE3D-C2CE56A99BF5}" srcOrd="0" destOrd="0" presId="urn:microsoft.com/office/officeart/2005/8/layout/hierarchy1"/>
    <dgm:cxn modelId="{F45CA6A8-AAC9-4B28-9CDD-7E8FF02BB019}" type="presParOf" srcId="{441D95BA-C193-429A-AA8E-2EF261BC02D4}" destId="{1B9FEA7D-6F67-43E4-8FDE-B601C6A4A36C}" srcOrd="1" destOrd="0" presId="urn:microsoft.com/office/officeart/2005/8/layout/hierarchy1"/>
    <dgm:cxn modelId="{A1B04627-0706-4F4B-AE09-583B1E74A12A}" type="presParOf" srcId="{7B44A538-5AE5-4E40-91F9-A0C087A08184}" destId="{7836853C-6474-4DB9-B029-3A6E2CD4E1B2}" srcOrd="1" destOrd="0" presId="urn:microsoft.com/office/officeart/2005/8/layout/hierarchy1"/>
    <dgm:cxn modelId="{5AD91ED3-E632-4740-98A0-116F49BB38AB}" type="presParOf" srcId="{7836853C-6474-4DB9-B029-3A6E2CD4E1B2}" destId="{8D1CEC9B-3C93-4BCD-99DE-B4E84D84CCA5}" srcOrd="0" destOrd="0" presId="urn:microsoft.com/office/officeart/2005/8/layout/hierarchy1"/>
    <dgm:cxn modelId="{CF89B132-55ED-4C13-8DB5-39DD5389D042}" type="presParOf" srcId="{7836853C-6474-4DB9-B029-3A6E2CD4E1B2}" destId="{7C803C00-FAF4-4DB2-8D84-56424DCD8E7A}" srcOrd="1" destOrd="0" presId="urn:microsoft.com/office/officeart/2005/8/layout/hierarchy1"/>
    <dgm:cxn modelId="{CB3F3633-A24D-4FE4-8327-0B11E68E8748}" type="presParOf" srcId="{7C803C00-FAF4-4DB2-8D84-56424DCD8E7A}" destId="{2E7297C9-AD54-431E-AC4A-105052772BD5}" srcOrd="0" destOrd="0" presId="urn:microsoft.com/office/officeart/2005/8/layout/hierarchy1"/>
    <dgm:cxn modelId="{4936FC01-CF27-4819-A1E5-D80CB0C551C6}" type="presParOf" srcId="{2E7297C9-AD54-431E-AC4A-105052772BD5}" destId="{23619F83-CC0D-4572-A50F-349AEE6A5F5F}" srcOrd="0" destOrd="0" presId="urn:microsoft.com/office/officeart/2005/8/layout/hierarchy1"/>
    <dgm:cxn modelId="{7C522CA9-6996-4BC1-8C1D-08677B2BA6A6}" type="presParOf" srcId="{2E7297C9-AD54-431E-AC4A-105052772BD5}" destId="{54A84DE3-9E24-49B3-943D-B44F4B428B24}" srcOrd="1" destOrd="0" presId="urn:microsoft.com/office/officeart/2005/8/layout/hierarchy1"/>
    <dgm:cxn modelId="{CC368D01-4BA8-4E58-8BA4-0CEAB1F9FC55}" type="presParOf" srcId="{7C803C00-FAF4-4DB2-8D84-56424DCD8E7A}" destId="{B37B9841-B025-4C76-B691-F292BB860692}" srcOrd="1" destOrd="0" presId="urn:microsoft.com/office/officeart/2005/8/layout/hierarchy1"/>
    <dgm:cxn modelId="{32FF9404-AF7B-4FEB-B541-30BB53517FEB}" type="presParOf" srcId="{072668B7-DF6B-4C98-A55A-518F4ED5195C}" destId="{E357B5C0-9939-4218-9D8F-83B6CB45F04C}" srcOrd="2" destOrd="0" presId="urn:microsoft.com/office/officeart/2005/8/layout/hierarchy1"/>
    <dgm:cxn modelId="{25EF9982-4DBA-4417-8499-4755E1CE08DC}" type="presParOf" srcId="{072668B7-DF6B-4C98-A55A-518F4ED5195C}" destId="{549563B0-5695-4ABD-B4FB-6349DBF901D6}" srcOrd="3" destOrd="0" presId="urn:microsoft.com/office/officeart/2005/8/layout/hierarchy1"/>
    <dgm:cxn modelId="{33F8C17E-6564-48F2-9986-61B02E3A3111}" type="presParOf" srcId="{549563B0-5695-4ABD-B4FB-6349DBF901D6}" destId="{6357B2C5-3EB6-444D-B364-BC50437C5041}" srcOrd="0" destOrd="0" presId="urn:microsoft.com/office/officeart/2005/8/layout/hierarchy1"/>
    <dgm:cxn modelId="{FE93A29F-DD5E-4A57-9D94-D5430C12E165}" type="presParOf" srcId="{6357B2C5-3EB6-444D-B364-BC50437C5041}" destId="{48889157-4388-4F4C-9E2C-EF6DF0FD63C8}" srcOrd="0" destOrd="0" presId="urn:microsoft.com/office/officeart/2005/8/layout/hierarchy1"/>
    <dgm:cxn modelId="{7DEF8ECA-F568-463E-8C05-D0A32F28EB60}" type="presParOf" srcId="{6357B2C5-3EB6-444D-B364-BC50437C5041}" destId="{B951C84D-45F2-4669-BFC0-23665A7F1E9A}" srcOrd="1" destOrd="0" presId="urn:microsoft.com/office/officeart/2005/8/layout/hierarchy1"/>
    <dgm:cxn modelId="{2FE8EF8E-B4C8-41A8-BAC5-D5DA6242092E}" type="presParOf" srcId="{549563B0-5695-4ABD-B4FB-6349DBF901D6}" destId="{8D554E1E-DA16-44E4-9959-6C8343B527C3}" srcOrd="1" destOrd="0" presId="urn:microsoft.com/office/officeart/2005/8/layout/hierarchy1"/>
    <dgm:cxn modelId="{18D4E965-4D40-48D1-A2A6-2800D12123B9}" type="presParOf" srcId="{8D554E1E-DA16-44E4-9959-6C8343B527C3}" destId="{A336A6E8-7077-4530-AE9C-1EC9733F6BDE}" srcOrd="0" destOrd="0" presId="urn:microsoft.com/office/officeart/2005/8/layout/hierarchy1"/>
    <dgm:cxn modelId="{AF658D40-0B6E-457F-9119-4BDEF78EBA9E}" type="presParOf" srcId="{8D554E1E-DA16-44E4-9959-6C8343B527C3}" destId="{43713E4A-544D-48AB-BA1E-C73F1D0B5C1D}" srcOrd="1" destOrd="0" presId="urn:microsoft.com/office/officeart/2005/8/layout/hierarchy1"/>
    <dgm:cxn modelId="{075E2DEA-390A-48F3-A49E-41ADCD1ACCF6}" type="presParOf" srcId="{43713E4A-544D-48AB-BA1E-C73F1D0B5C1D}" destId="{7475371A-5F3F-4086-92F6-13019EF097FB}" srcOrd="0" destOrd="0" presId="urn:microsoft.com/office/officeart/2005/8/layout/hierarchy1"/>
    <dgm:cxn modelId="{8B44B882-0C48-4CB8-9708-0E2B219D4740}" type="presParOf" srcId="{7475371A-5F3F-4086-92F6-13019EF097FB}" destId="{F4D069DF-860A-4E0F-82D0-8658862229A6}" srcOrd="0" destOrd="0" presId="urn:microsoft.com/office/officeart/2005/8/layout/hierarchy1"/>
    <dgm:cxn modelId="{AC6A839C-C03D-45C9-9BB6-EEF48E58C2E3}" type="presParOf" srcId="{7475371A-5F3F-4086-92F6-13019EF097FB}" destId="{1EB422CD-7AFD-47E1-9E71-6C9CE81FD850}" srcOrd="1" destOrd="0" presId="urn:microsoft.com/office/officeart/2005/8/layout/hierarchy1"/>
    <dgm:cxn modelId="{3BD44801-3ADD-4FF0-8F07-111BD969B81D}" type="presParOf" srcId="{43713E4A-544D-48AB-BA1E-C73F1D0B5C1D}" destId="{38FBABDE-B9DB-4FF1-A995-D318E34C988C}" srcOrd="1" destOrd="0" presId="urn:microsoft.com/office/officeart/2005/8/layout/hierarchy1"/>
    <dgm:cxn modelId="{3449C2F8-CF73-4199-B75C-2D8F1CCC9D34}" type="presParOf" srcId="{072668B7-DF6B-4C98-A55A-518F4ED5195C}" destId="{AD4A5605-FC6E-495D-8233-A48326156E31}" srcOrd="4" destOrd="0" presId="urn:microsoft.com/office/officeart/2005/8/layout/hierarchy1"/>
    <dgm:cxn modelId="{E592896C-19E3-403B-97BC-8ECAA881D8A0}" type="presParOf" srcId="{072668B7-DF6B-4C98-A55A-518F4ED5195C}" destId="{5EF07513-6D59-42E7-9C67-B3A28667F820}" srcOrd="5" destOrd="0" presId="urn:microsoft.com/office/officeart/2005/8/layout/hierarchy1"/>
    <dgm:cxn modelId="{778DF16D-6081-4AC3-8261-0BB65516AB16}" type="presParOf" srcId="{5EF07513-6D59-42E7-9C67-B3A28667F820}" destId="{C94F649A-A81E-467B-8788-F5401C706C73}" srcOrd="0" destOrd="0" presId="urn:microsoft.com/office/officeart/2005/8/layout/hierarchy1"/>
    <dgm:cxn modelId="{D9446931-7D7B-4951-8F44-525776B3DC37}" type="presParOf" srcId="{C94F649A-A81E-467B-8788-F5401C706C73}" destId="{5AFCA6C4-2177-4C8A-811D-A7F2B97014AF}" srcOrd="0" destOrd="0" presId="urn:microsoft.com/office/officeart/2005/8/layout/hierarchy1"/>
    <dgm:cxn modelId="{F74C9557-1C06-4C17-9473-0E8CD52904AC}" type="presParOf" srcId="{C94F649A-A81E-467B-8788-F5401C706C73}" destId="{01049890-CD8A-4353-90D7-95CEB7A281CE}" srcOrd="1" destOrd="0" presId="urn:microsoft.com/office/officeart/2005/8/layout/hierarchy1"/>
    <dgm:cxn modelId="{5C45C4A7-6969-4942-9B1A-85198070A3FD}" type="presParOf" srcId="{5EF07513-6D59-42E7-9C67-B3A28667F820}" destId="{41D4A48F-5738-4C96-8F52-7F9B6C7F489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4A5605-FC6E-495D-8233-A48326156E31}">
      <dsp:nvSpPr>
        <dsp:cNvPr id="0" name=""/>
        <dsp:cNvSpPr/>
      </dsp:nvSpPr>
      <dsp:spPr>
        <a:xfrm>
          <a:off x="3607256" y="1291624"/>
          <a:ext cx="2485733" cy="591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3084"/>
              </a:lnTo>
              <a:lnTo>
                <a:pt x="2485733" y="403084"/>
              </a:lnTo>
              <a:lnTo>
                <a:pt x="2485733" y="5914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36A6E8-7077-4530-AE9C-1EC9733F6BDE}">
      <dsp:nvSpPr>
        <dsp:cNvPr id="0" name=""/>
        <dsp:cNvSpPr/>
      </dsp:nvSpPr>
      <dsp:spPr>
        <a:xfrm>
          <a:off x="3561536" y="3174567"/>
          <a:ext cx="91440" cy="5914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14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57B5C0-9939-4218-9D8F-83B6CB45F04C}">
      <dsp:nvSpPr>
        <dsp:cNvPr id="0" name=""/>
        <dsp:cNvSpPr/>
      </dsp:nvSpPr>
      <dsp:spPr>
        <a:xfrm>
          <a:off x="3561536" y="1291624"/>
          <a:ext cx="91440" cy="5914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14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CEC9B-3C93-4BCD-99DE-B4E84D84CCA5}">
      <dsp:nvSpPr>
        <dsp:cNvPr id="0" name=""/>
        <dsp:cNvSpPr/>
      </dsp:nvSpPr>
      <dsp:spPr>
        <a:xfrm>
          <a:off x="1075802" y="3174567"/>
          <a:ext cx="91440" cy="5914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14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495E7F-B64A-4C7A-AA7E-543B1B40AA78}">
      <dsp:nvSpPr>
        <dsp:cNvPr id="0" name=""/>
        <dsp:cNvSpPr/>
      </dsp:nvSpPr>
      <dsp:spPr>
        <a:xfrm>
          <a:off x="1121522" y="1291624"/>
          <a:ext cx="2485733" cy="591491"/>
        </a:xfrm>
        <a:custGeom>
          <a:avLst/>
          <a:gdLst/>
          <a:ahLst/>
          <a:cxnLst/>
          <a:rect l="0" t="0" r="0" b="0"/>
          <a:pathLst>
            <a:path>
              <a:moveTo>
                <a:pt x="2485733" y="0"/>
              </a:moveTo>
              <a:lnTo>
                <a:pt x="2485733" y="403084"/>
              </a:lnTo>
              <a:lnTo>
                <a:pt x="0" y="403084"/>
              </a:lnTo>
              <a:lnTo>
                <a:pt x="0" y="5914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8410A-6B0A-4AFA-974E-5DCF1E81F4D1}">
      <dsp:nvSpPr>
        <dsp:cNvPr id="0" name=""/>
        <dsp:cNvSpPr/>
      </dsp:nvSpPr>
      <dsp:spPr>
        <a:xfrm>
          <a:off x="2590365" y="172"/>
          <a:ext cx="2033781" cy="12914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67F013-F93F-4922-AF7C-974EA85F7C30}">
      <dsp:nvSpPr>
        <dsp:cNvPr id="0" name=""/>
        <dsp:cNvSpPr/>
      </dsp:nvSpPr>
      <dsp:spPr>
        <a:xfrm>
          <a:off x="2816340" y="214849"/>
          <a:ext cx="2033781" cy="1291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1. </a:t>
          </a:r>
          <a:r>
            <a:rPr lang="nl-NL" sz="700" kern="1200" dirty="0" err="1" smtClean="0"/>
            <a:t>Openings</a:t>
          </a:r>
          <a:r>
            <a:rPr lang="nl-NL" sz="700" kern="1200" dirty="0" smtClean="0"/>
            <a:t> pagina met </a:t>
          </a:r>
          <a:r>
            <a:rPr lang="nl-NL" sz="700" kern="1200" dirty="0" err="1" smtClean="0"/>
            <a:t>overview</a:t>
          </a:r>
          <a:r>
            <a:rPr lang="nl-NL" sz="700" kern="1200" dirty="0" smtClean="0"/>
            <a:t> van groepen en stand voor groep: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Tap op groep&gt;2. tap knop invoeren &gt; 3</a:t>
          </a:r>
        </a:p>
      </dsp:txBody>
      <dsp:txXfrm>
        <a:off x="2816340" y="214849"/>
        <a:ext cx="2033781" cy="1291451"/>
      </dsp:txXfrm>
    </dsp:sp>
    <dsp:sp modelId="{2F82D142-FE0C-4CF1-BE3D-C2CE56A99BF5}">
      <dsp:nvSpPr>
        <dsp:cNvPr id="0" name=""/>
        <dsp:cNvSpPr/>
      </dsp:nvSpPr>
      <dsp:spPr>
        <a:xfrm>
          <a:off x="104631" y="1883115"/>
          <a:ext cx="2033781" cy="12914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9FEA7D-6F67-43E4-8FDE-B601C6A4A36C}">
      <dsp:nvSpPr>
        <dsp:cNvPr id="0" name=""/>
        <dsp:cNvSpPr/>
      </dsp:nvSpPr>
      <dsp:spPr>
        <a:xfrm>
          <a:off x="330607" y="2097792"/>
          <a:ext cx="2033781" cy="1291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2.. Groep: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err="1" smtClean="0"/>
            <a:t>Kostenoverview</a:t>
          </a:r>
          <a:r>
            <a:rPr lang="nl-NL" sz="700" kern="1200" dirty="0" smtClean="0"/>
            <a:t> laatste 10 ingevoerd (</a:t>
          </a:r>
          <a:r>
            <a:rPr lang="nl-NL" sz="700" kern="1200" dirty="0" err="1" smtClean="0"/>
            <a:t>config</a:t>
          </a:r>
          <a:r>
            <a:rPr lang="nl-NL" sz="700" kern="1200" dirty="0" smtClean="0"/>
            <a:t> om meer weer te geven?) Op kosten tappen =&gt;5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3 knoppen bovenaan (</a:t>
          </a:r>
          <a:r>
            <a:rPr lang="nl-NL" sz="700" kern="1200" dirty="0" err="1" smtClean="0"/>
            <a:t>ala</a:t>
          </a:r>
          <a:r>
            <a:rPr lang="nl-NL" sz="700" kern="1200" dirty="0" smtClean="0"/>
            <a:t> </a:t>
          </a:r>
          <a:r>
            <a:rPr lang="nl-NL" sz="700" kern="1200" dirty="0" err="1" smtClean="0"/>
            <a:t>facebook</a:t>
          </a:r>
          <a:r>
            <a:rPr lang="nl-NL" sz="700" kern="1200" dirty="0" smtClean="0"/>
            <a:t>) Groepen  =&gt; 1. Invoeren =&gt; 3. standen binnen groep =&gt;4</a:t>
          </a:r>
          <a:endParaRPr lang="nl-NL" sz="700" kern="1200" dirty="0"/>
        </a:p>
      </dsp:txBody>
      <dsp:txXfrm>
        <a:off x="330607" y="2097792"/>
        <a:ext cx="2033781" cy="1291451"/>
      </dsp:txXfrm>
    </dsp:sp>
    <dsp:sp modelId="{23619F83-CC0D-4572-A50F-349AEE6A5F5F}">
      <dsp:nvSpPr>
        <dsp:cNvPr id="0" name=""/>
        <dsp:cNvSpPr/>
      </dsp:nvSpPr>
      <dsp:spPr>
        <a:xfrm>
          <a:off x="104631" y="3766058"/>
          <a:ext cx="2033781" cy="12914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A84DE3-9E24-49B3-943D-B44F4B428B24}">
      <dsp:nvSpPr>
        <dsp:cNvPr id="0" name=""/>
        <dsp:cNvSpPr/>
      </dsp:nvSpPr>
      <dsp:spPr>
        <a:xfrm>
          <a:off x="330607" y="3980735"/>
          <a:ext cx="2033781" cy="1291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4. Standen binnengroep: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Overzicht van groepsgenoten met avatar (klein) en stand erachter. (voor beheerders centraal knop afrekenen?)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3 knoppen boven aan: Groepen =&gt;1 Invoeren =&gt;3 Kostenlijst =&gt;2</a:t>
          </a:r>
          <a:endParaRPr lang="nl-NL" sz="700" kern="1200" dirty="0"/>
        </a:p>
      </dsp:txBody>
      <dsp:txXfrm>
        <a:off x="330607" y="3980735"/>
        <a:ext cx="2033781" cy="1291451"/>
      </dsp:txXfrm>
    </dsp:sp>
    <dsp:sp modelId="{48889157-4388-4F4C-9E2C-EF6DF0FD63C8}">
      <dsp:nvSpPr>
        <dsp:cNvPr id="0" name=""/>
        <dsp:cNvSpPr/>
      </dsp:nvSpPr>
      <dsp:spPr>
        <a:xfrm>
          <a:off x="2590365" y="1883115"/>
          <a:ext cx="2033781" cy="12914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51C84D-45F2-4669-BFC0-23665A7F1E9A}">
      <dsp:nvSpPr>
        <dsp:cNvPr id="0" name=""/>
        <dsp:cNvSpPr/>
      </dsp:nvSpPr>
      <dsp:spPr>
        <a:xfrm>
          <a:off x="2816340" y="2097792"/>
          <a:ext cx="2033781" cy="1291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3. Invoeren (op basis van gekozen groep bij 1.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Kosten + Omschrijving Eronder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err="1" smtClean="0"/>
            <a:t>Avatars</a:t>
          </a:r>
          <a:r>
            <a:rPr lang="nl-NL" sz="700" kern="1200" dirty="0" smtClean="0"/>
            <a:t> klein met naam eronder. Ernaast het aandeel. (standaard evenredig verdeeld) Kiezen </a:t>
          </a:r>
          <a:r>
            <a:rPr lang="nl-NL" sz="700" kern="1200" dirty="0" err="1" smtClean="0"/>
            <a:t>tusesn</a:t>
          </a:r>
          <a:r>
            <a:rPr lang="nl-NL" sz="700" kern="1200" dirty="0" smtClean="0"/>
            <a:t> %/€ met knopje boven verdelen. Knop boven aan Voltooien &gt; 3.1 of annuleer = vorige scherm</a:t>
          </a:r>
          <a:endParaRPr lang="nl-NL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700" kern="1200" dirty="0"/>
        </a:p>
      </dsp:txBody>
      <dsp:txXfrm>
        <a:off x="2816340" y="2097792"/>
        <a:ext cx="2033781" cy="1291451"/>
      </dsp:txXfrm>
    </dsp:sp>
    <dsp:sp modelId="{F4D069DF-860A-4E0F-82D0-8658862229A6}">
      <dsp:nvSpPr>
        <dsp:cNvPr id="0" name=""/>
        <dsp:cNvSpPr/>
      </dsp:nvSpPr>
      <dsp:spPr>
        <a:xfrm>
          <a:off x="2590365" y="3766058"/>
          <a:ext cx="2033781" cy="12914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422CD-7AFD-47E1-9E71-6C9CE81FD850}">
      <dsp:nvSpPr>
        <dsp:cNvPr id="0" name=""/>
        <dsp:cNvSpPr/>
      </dsp:nvSpPr>
      <dsp:spPr>
        <a:xfrm>
          <a:off x="2816340" y="3980735"/>
          <a:ext cx="2033781" cy="1291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5. Kosten verwijderen/wijzigen</a:t>
          </a:r>
          <a:endParaRPr lang="nl-NL" sz="700" kern="1200" dirty="0"/>
        </a:p>
      </dsp:txBody>
      <dsp:txXfrm>
        <a:off x="2816340" y="3980735"/>
        <a:ext cx="2033781" cy="1291451"/>
      </dsp:txXfrm>
    </dsp:sp>
    <dsp:sp modelId="{5AFCA6C4-2177-4C8A-811D-A7F2B97014AF}">
      <dsp:nvSpPr>
        <dsp:cNvPr id="0" name=""/>
        <dsp:cNvSpPr/>
      </dsp:nvSpPr>
      <dsp:spPr>
        <a:xfrm>
          <a:off x="5076098" y="1883115"/>
          <a:ext cx="2033781" cy="12914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049890-CD8A-4353-90D7-95CEB7A281CE}">
      <dsp:nvSpPr>
        <dsp:cNvPr id="0" name=""/>
        <dsp:cNvSpPr/>
      </dsp:nvSpPr>
      <dsp:spPr>
        <a:xfrm>
          <a:off x="5302074" y="2097792"/>
          <a:ext cx="2033781" cy="1291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3.2 Bevestigen ingevoerde kosten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700" kern="1200" dirty="0" smtClean="0"/>
            <a:t>Overzicht met tekst Omschrijving + totaal bedrag. Eronder zelfde overzicht</a:t>
          </a:r>
          <a:endParaRPr lang="nl-NL" sz="700" kern="1200" dirty="0"/>
        </a:p>
      </dsp:txBody>
      <dsp:txXfrm>
        <a:off x="5302074" y="2097792"/>
        <a:ext cx="2033781" cy="1291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C5C7D-8C50-405A-95E3-8FA7CA97486E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10DD8-D09B-42CD-89A8-F5517C46247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pcelerator.com/products/titanium-mobile-application-development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phonegap.com/abou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7.png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23528" y="1268760"/>
            <a:ext cx="8064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nl-NL" sz="6000" b="1" dirty="0" err="1" smtClean="0">
                <a:solidFill>
                  <a:schemeClr val="bg1"/>
                </a:solidFill>
              </a:rPr>
              <a:t>OnlineHuisrekening.nl</a:t>
            </a:r>
            <a:endParaRPr lang="nl-NL" sz="6000" b="1" dirty="0" smtClean="0">
              <a:solidFill>
                <a:schemeClr val="bg1"/>
              </a:solidFill>
            </a:endParaRPr>
          </a:p>
          <a:p>
            <a:pPr>
              <a:lnSpc>
                <a:spcPct val="75000"/>
              </a:lnSpc>
            </a:pPr>
            <a:r>
              <a:rPr lang="nl-NL" sz="6000" b="1" dirty="0" smtClean="0">
                <a:solidFill>
                  <a:schemeClr val="bg1"/>
                </a:solidFill>
              </a:rPr>
              <a:t>Handzaam!</a:t>
            </a:r>
            <a:endParaRPr lang="nl-NL" sz="6000" b="1" dirty="0">
              <a:solidFill>
                <a:schemeClr val="bg1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323528" y="2996952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>
                <a:solidFill>
                  <a:schemeClr val="bg1"/>
                </a:solidFill>
              </a:rPr>
              <a:t>20 september 2011</a:t>
            </a:r>
          </a:p>
          <a:p>
            <a:r>
              <a:rPr lang="nl-NL" sz="3000" dirty="0" smtClean="0">
                <a:solidFill>
                  <a:schemeClr val="bg1"/>
                </a:solidFill>
              </a:rPr>
              <a:t>Utrecht</a:t>
            </a:r>
            <a:endParaRPr lang="nl-NL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5508104" y="5085184"/>
            <a:ext cx="32403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Afbeelding 4" descr="oh_2010_ppt_object_groenearr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72400" y="5085184"/>
            <a:ext cx="573400" cy="5734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5580112" y="5157192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/>
              <a:t>Gaat Mobiel!</a:t>
            </a:r>
            <a:endParaRPr lang="nl-NL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3275856" y="1052736"/>
            <a:ext cx="5472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err="1" smtClean="0">
                <a:solidFill>
                  <a:schemeClr val="bg1"/>
                </a:solidFill>
              </a:rPr>
              <a:t>Apps</a:t>
            </a:r>
            <a:endParaRPr lang="nl-NL" sz="3000" b="1" dirty="0">
              <a:solidFill>
                <a:schemeClr val="bg1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203848" y="2132856"/>
            <a:ext cx="5472608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Verschillende platformen</a:t>
            </a:r>
          </a:p>
          <a:p>
            <a:pPr>
              <a:buFontTx/>
              <a:buChar char="-"/>
            </a:pP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Methode zoeken meerdere platformen met 1 pakket te ondersteunen (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iOS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Android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Blackberry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).</a:t>
            </a:r>
          </a:p>
          <a:p>
            <a:pPr>
              <a:buFontTx/>
              <a:buChar char="-"/>
            </a:pPr>
            <a:endParaRPr lang="nl-NL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Appcelerator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 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of 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Phonegap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 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kunnen daarbij helpen, bouwen in html5, testen en 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deployen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op diverse 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devices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/platformen.</a:t>
            </a:r>
          </a:p>
          <a:p>
            <a:pPr>
              <a:buFontTx/>
              <a:buChar char="-"/>
            </a:pPr>
            <a:endParaRPr lang="nl-NL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Kosten ($99 p/j voor 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submitten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app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naar 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Appstore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+ eventuele extra modules van 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appcelerator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phonegap</a:t>
            </a:r>
            <a:endParaRPr lang="nl-NL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-"/>
            </a:pPr>
            <a:endParaRPr lang="nl-NL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Onderhouden van </a:t>
            </a:r>
            <a:r>
              <a:rPr lang="nl-NL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App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kost net zo veel of meer tijd als website zelf.</a:t>
            </a:r>
            <a:endParaRPr lang="nl-NL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4" name="Groep 13"/>
          <p:cNvGrpSpPr/>
          <p:nvPr/>
        </p:nvGrpSpPr>
        <p:grpSpPr>
          <a:xfrm>
            <a:off x="323528" y="2204864"/>
            <a:ext cx="2664296" cy="360040"/>
            <a:chOff x="323528" y="2204864"/>
            <a:chExt cx="2664296" cy="360040"/>
          </a:xfrm>
        </p:grpSpPr>
        <p:sp>
          <p:nvSpPr>
            <p:cNvPr id="9" name="Rechthoek 8"/>
            <p:cNvSpPr/>
            <p:nvPr/>
          </p:nvSpPr>
          <p:spPr>
            <a:xfrm>
              <a:off x="323528" y="2204864"/>
              <a:ext cx="2664296" cy="360040"/>
            </a:xfrm>
            <a:prstGeom prst="rect">
              <a:avLst/>
            </a:prstGeom>
            <a:solidFill>
              <a:srgbClr val="109E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" name="Afbeelding 9" descr="oh_2010_ppt_object_vrijstaand_wittearrow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60927" y="2320236"/>
              <a:ext cx="82882" cy="129296"/>
            </a:xfrm>
            <a:prstGeom prst="rect">
              <a:avLst/>
            </a:prstGeom>
          </p:spPr>
        </p:pic>
      </p:grpSp>
      <p:sp>
        <p:nvSpPr>
          <p:cNvPr id="11" name="Tekstvak 10"/>
          <p:cNvSpPr txBox="1"/>
          <p:nvPr/>
        </p:nvSpPr>
        <p:spPr>
          <a:xfrm>
            <a:off x="351692" y="2096269"/>
            <a:ext cx="24201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1300" b="1" dirty="0" err="1" smtClean="0">
                <a:solidFill>
                  <a:schemeClr val="bg1"/>
                </a:solidFill>
              </a:rPr>
              <a:t>Apps</a:t>
            </a:r>
            <a:endParaRPr lang="nl-NL" sz="1300" b="1" dirty="0" smtClean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lang="nl-NL" sz="1300" b="1" dirty="0" err="1" smtClean="0"/>
              <a:t>Quick</a:t>
            </a:r>
            <a:r>
              <a:rPr lang="nl-NL" sz="1300" b="1" dirty="0" smtClean="0"/>
              <a:t> Win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/>
              <a:t>v3</a:t>
            </a:r>
          </a:p>
          <a:p>
            <a:pPr>
              <a:lnSpc>
                <a:spcPct val="200000"/>
              </a:lnSpc>
            </a:pPr>
            <a:r>
              <a:rPr lang="nl-NL" sz="1300" b="1" dirty="0" err="1" smtClean="0"/>
              <a:t>Template</a:t>
            </a:r>
            <a:endParaRPr lang="nl-NL" sz="1300" b="1" dirty="0" smtClean="0"/>
          </a:p>
        </p:txBody>
      </p:sp>
      <p:sp>
        <p:nvSpPr>
          <p:cNvPr id="12" name="Rechthoek 11"/>
          <p:cNvSpPr/>
          <p:nvPr/>
        </p:nvSpPr>
        <p:spPr>
          <a:xfrm>
            <a:off x="8604448" y="6309320"/>
            <a:ext cx="144016" cy="144016"/>
          </a:xfrm>
          <a:prstGeom prst="rect">
            <a:avLst/>
          </a:prstGeom>
          <a:solidFill>
            <a:srgbClr val="9BC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3275856" y="1052736"/>
            <a:ext cx="5472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err="1" smtClean="0">
                <a:solidFill>
                  <a:schemeClr val="bg1"/>
                </a:solidFill>
              </a:rPr>
              <a:t>Quick</a:t>
            </a:r>
            <a:r>
              <a:rPr lang="nl-NL" sz="3000" b="1" dirty="0" smtClean="0">
                <a:solidFill>
                  <a:schemeClr val="bg1"/>
                </a:solidFill>
              </a:rPr>
              <a:t> Win</a:t>
            </a:r>
            <a:endParaRPr lang="nl-NL" sz="3000" b="1" dirty="0">
              <a:solidFill>
                <a:schemeClr val="bg1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275856" y="2132856"/>
            <a:ext cx="5472608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OHR Calculator (v1, v2)</a:t>
            </a:r>
          </a:p>
          <a:p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Alleen het beschikbaar stellen van een onze kosten verdelen gedeelte. Geen registratie nodig, geen internet verbinding nodig. Uiteraard worden je kost ook niet opgeslagen, gemakkelijk om kleine </a:t>
            </a:r>
            <a:r>
              <a:rPr lang="nl-NL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ads</a:t>
            </a:r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toetevoegen</a:t>
            </a:r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als we dit willen. Bij v2 worden zaken opgeslagen met historisch overzicht in lokale </a:t>
            </a:r>
            <a:r>
              <a:rPr lang="nl-NL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sql</a:t>
            </a:r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database.</a:t>
            </a:r>
          </a:p>
          <a:p>
            <a:endParaRPr lang="nl-NL" sz="1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-"/>
            </a:pPr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Korte time to </a:t>
            </a:r>
            <a:r>
              <a:rPr lang="nl-NL" sz="25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market</a:t>
            </a:r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Naamsbekendheid</a:t>
            </a:r>
          </a:p>
          <a:p>
            <a:pPr>
              <a:buFontTx/>
              <a:buChar char="-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 paardje</a:t>
            </a:r>
          </a:p>
          <a:p>
            <a:pPr>
              <a:buFontTx/>
              <a:buChar char="-"/>
            </a:pPr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5" name="Groep 14"/>
          <p:cNvGrpSpPr/>
          <p:nvPr/>
        </p:nvGrpSpPr>
        <p:grpSpPr>
          <a:xfrm>
            <a:off x="323528" y="2597561"/>
            <a:ext cx="2664296" cy="360040"/>
            <a:chOff x="323528" y="2204864"/>
            <a:chExt cx="2664296" cy="360040"/>
          </a:xfrm>
        </p:grpSpPr>
        <p:sp>
          <p:nvSpPr>
            <p:cNvPr id="9" name="Rechthoek 8"/>
            <p:cNvSpPr/>
            <p:nvPr/>
          </p:nvSpPr>
          <p:spPr>
            <a:xfrm>
              <a:off x="323528" y="2204864"/>
              <a:ext cx="2664296" cy="360040"/>
            </a:xfrm>
            <a:prstGeom prst="rect">
              <a:avLst/>
            </a:prstGeom>
            <a:solidFill>
              <a:srgbClr val="109E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" name="Afbeelding 9" descr="oh_2010_ppt_object_vrijstaand_wittearro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0927" y="2320236"/>
              <a:ext cx="82882" cy="129296"/>
            </a:xfrm>
            <a:prstGeom prst="rect">
              <a:avLst/>
            </a:prstGeom>
          </p:spPr>
        </p:pic>
      </p:grpSp>
      <p:sp>
        <p:nvSpPr>
          <p:cNvPr id="11" name="Tekstvak 10"/>
          <p:cNvSpPr txBox="1"/>
          <p:nvPr/>
        </p:nvSpPr>
        <p:spPr>
          <a:xfrm>
            <a:off x="351692" y="2096269"/>
            <a:ext cx="24201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1300" b="1" dirty="0" smtClean="0"/>
              <a:t>Huidige situatie</a:t>
            </a:r>
          </a:p>
          <a:p>
            <a:pPr>
              <a:lnSpc>
                <a:spcPct val="200000"/>
              </a:lnSpc>
            </a:pPr>
            <a:r>
              <a:rPr lang="nl-NL" sz="1300" b="1" dirty="0" err="1" smtClean="0">
                <a:solidFill>
                  <a:schemeClr val="bg1"/>
                </a:solidFill>
              </a:rPr>
              <a:t>Quick</a:t>
            </a:r>
            <a:r>
              <a:rPr lang="nl-NL" sz="1300" b="1" dirty="0" smtClean="0">
                <a:solidFill>
                  <a:schemeClr val="bg1"/>
                </a:solidFill>
              </a:rPr>
              <a:t> Win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/>
              <a:t>v3</a:t>
            </a:r>
          </a:p>
          <a:p>
            <a:pPr>
              <a:lnSpc>
                <a:spcPct val="200000"/>
              </a:lnSpc>
            </a:pPr>
            <a:r>
              <a:rPr lang="nl-NL" sz="1300" b="1" dirty="0" err="1" smtClean="0"/>
              <a:t>Template</a:t>
            </a:r>
            <a:endParaRPr lang="nl-NL" sz="1300" b="1" dirty="0" smtClean="0"/>
          </a:p>
        </p:txBody>
      </p:sp>
      <p:sp>
        <p:nvSpPr>
          <p:cNvPr id="12" name="Rechthoek 11"/>
          <p:cNvSpPr/>
          <p:nvPr/>
        </p:nvSpPr>
        <p:spPr>
          <a:xfrm>
            <a:off x="8604448" y="6309320"/>
            <a:ext cx="144016" cy="144016"/>
          </a:xfrm>
          <a:prstGeom prst="rect">
            <a:avLst/>
          </a:prstGeom>
          <a:solidFill>
            <a:srgbClr val="9BC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 descr="ipa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00192" y="3933056"/>
            <a:ext cx="2664296" cy="22656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3275856" y="1052736"/>
            <a:ext cx="5472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solidFill>
                  <a:schemeClr val="bg1"/>
                </a:solidFill>
              </a:rPr>
              <a:t>v3</a:t>
            </a:r>
            <a:endParaRPr lang="nl-NL" sz="3000" b="1" dirty="0">
              <a:solidFill>
                <a:schemeClr val="bg1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275856" y="2132856"/>
            <a:ext cx="5472608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Integratie met OHR account</a:t>
            </a:r>
          </a:p>
          <a:p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Bouwend op v2 zullen gegeven gesynchroniseerd moeten worden met de database van OHR. Online connectie vereist zodat de lokale database op de </a:t>
            </a:r>
            <a:r>
              <a:rPr lang="nl-NL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phone</a:t>
            </a:r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nl-NL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gesynct</a:t>
            </a:r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kan worden met de database van OHR. Lokale database vereist zodat de </a:t>
            </a:r>
            <a:r>
              <a:rPr lang="nl-NL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app</a:t>
            </a:r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ook offline gebruikt kan worden (buitenland/vakantie).</a:t>
            </a:r>
          </a:p>
          <a:p>
            <a:pPr>
              <a:buFontTx/>
              <a:buChar char="-"/>
            </a:pPr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Lange ontwikkeltijd</a:t>
            </a:r>
          </a:p>
          <a:p>
            <a:pPr>
              <a:buFontTx/>
              <a:buChar char="-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Volledige integratie</a:t>
            </a:r>
          </a:p>
          <a:p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2" name="Groep 14"/>
          <p:cNvGrpSpPr/>
          <p:nvPr/>
        </p:nvGrpSpPr>
        <p:grpSpPr>
          <a:xfrm>
            <a:off x="323528" y="2996952"/>
            <a:ext cx="2664296" cy="360040"/>
            <a:chOff x="323528" y="2204864"/>
            <a:chExt cx="2664296" cy="360040"/>
          </a:xfrm>
        </p:grpSpPr>
        <p:sp>
          <p:nvSpPr>
            <p:cNvPr id="9" name="Rechthoek 8"/>
            <p:cNvSpPr/>
            <p:nvPr/>
          </p:nvSpPr>
          <p:spPr>
            <a:xfrm>
              <a:off x="323528" y="2204864"/>
              <a:ext cx="2664296" cy="360040"/>
            </a:xfrm>
            <a:prstGeom prst="rect">
              <a:avLst/>
            </a:prstGeom>
            <a:solidFill>
              <a:srgbClr val="109E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" name="Afbeelding 9" descr="oh_2010_ppt_object_vrijstaand_wittearro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0927" y="2320236"/>
              <a:ext cx="82882" cy="129296"/>
            </a:xfrm>
            <a:prstGeom prst="rect">
              <a:avLst/>
            </a:prstGeom>
          </p:spPr>
        </p:pic>
      </p:grpSp>
      <p:sp>
        <p:nvSpPr>
          <p:cNvPr id="11" name="Tekstvak 10"/>
          <p:cNvSpPr txBox="1"/>
          <p:nvPr/>
        </p:nvSpPr>
        <p:spPr>
          <a:xfrm>
            <a:off x="351692" y="2096269"/>
            <a:ext cx="24201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1300" b="1" dirty="0" smtClean="0"/>
              <a:t>Huidige situatie</a:t>
            </a:r>
          </a:p>
          <a:p>
            <a:pPr>
              <a:lnSpc>
                <a:spcPct val="200000"/>
              </a:lnSpc>
            </a:pPr>
            <a:r>
              <a:rPr lang="nl-NL" sz="1300" b="1" dirty="0" err="1" smtClean="0"/>
              <a:t>Quick</a:t>
            </a:r>
            <a:r>
              <a:rPr lang="nl-NL" sz="1300" b="1" dirty="0" smtClean="0"/>
              <a:t> Win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>
                <a:solidFill>
                  <a:schemeClr val="bg1"/>
                </a:solidFill>
              </a:rPr>
              <a:t>v3</a:t>
            </a:r>
          </a:p>
          <a:p>
            <a:pPr>
              <a:lnSpc>
                <a:spcPct val="200000"/>
              </a:lnSpc>
            </a:pPr>
            <a:r>
              <a:rPr lang="nl-NL" sz="1300" b="1" dirty="0" err="1" smtClean="0"/>
              <a:t>Template</a:t>
            </a:r>
            <a:endParaRPr lang="nl-NL" sz="1300" b="1" dirty="0" smtClean="0"/>
          </a:p>
        </p:txBody>
      </p:sp>
      <p:sp>
        <p:nvSpPr>
          <p:cNvPr id="12" name="Rechthoek 11"/>
          <p:cNvSpPr/>
          <p:nvPr/>
        </p:nvSpPr>
        <p:spPr>
          <a:xfrm>
            <a:off x="8604448" y="6309320"/>
            <a:ext cx="144016" cy="144016"/>
          </a:xfrm>
          <a:prstGeom prst="rect">
            <a:avLst/>
          </a:prstGeom>
          <a:solidFill>
            <a:srgbClr val="9BC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 descr="androi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6216" y="3573016"/>
            <a:ext cx="1954640" cy="32849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3275856" y="1052736"/>
            <a:ext cx="5472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solidFill>
                  <a:schemeClr val="bg1"/>
                </a:solidFill>
              </a:rPr>
              <a:t>v3</a:t>
            </a:r>
            <a:endParaRPr lang="nl-NL" sz="3000" b="1" dirty="0">
              <a:solidFill>
                <a:schemeClr val="bg1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275856" y="2132856"/>
            <a:ext cx="54726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Full Feature </a:t>
            </a:r>
            <a:r>
              <a:rPr lang="nl-NL" sz="25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app</a:t>
            </a:r>
            <a:endParaRPr lang="nl-NL" sz="2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2" name="Groep 14"/>
          <p:cNvGrpSpPr/>
          <p:nvPr/>
        </p:nvGrpSpPr>
        <p:grpSpPr>
          <a:xfrm>
            <a:off x="323528" y="2996952"/>
            <a:ext cx="2664296" cy="360040"/>
            <a:chOff x="323528" y="2204864"/>
            <a:chExt cx="2664296" cy="360040"/>
          </a:xfrm>
        </p:grpSpPr>
        <p:sp>
          <p:nvSpPr>
            <p:cNvPr id="9" name="Rechthoek 8"/>
            <p:cNvSpPr/>
            <p:nvPr/>
          </p:nvSpPr>
          <p:spPr>
            <a:xfrm>
              <a:off x="323528" y="2204864"/>
              <a:ext cx="2664296" cy="360040"/>
            </a:xfrm>
            <a:prstGeom prst="rect">
              <a:avLst/>
            </a:prstGeom>
            <a:solidFill>
              <a:srgbClr val="109E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" name="Afbeelding 9" descr="oh_2010_ppt_object_vrijstaand_wittearro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0927" y="2320236"/>
              <a:ext cx="82882" cy="129296"/>
            </a:xfrm>
            <a:prstGeom prst="rect">
              <a:avLst/>
            </a:prstGeom>
          </p:spPr>
        </p:pic>
      </p:grpSp>
      <p:sp>
        <p:nvSpPr>
          <p:cNvPr id="11" name="Tekstvak 10"/>
          <p:cNvSpPr txBox="1"/>
          <p:nvPr/>
        </p:nvSpPr>
        <p:spPr>
          <a:xfrm>
            <a:off x="351692" y="2096269"/>
            <a:ext cx="24201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1300" b="1" dirty="0" smtClean="0"/>
              <a:t>Huidige situatie</a:t>
            </a:r>
          </a:p>
          <a:p>
            <a:pPr>
              <a:lnSpc>
                <a:spcPct val="200000"/>
              </a:lnSpc>
            </a:pPr>
            <a:r>
              <a:rPr lang="nl-NL" sz="1300" b="1" dirty="0" err="1" smtClean="0"/>
              <a:t>Quick</a:t>
            </a:r>
            <a:r>
              <a:rPr lang="nl-NL" sz="1300" b="1" dirty="0" smtClean="0"/>
              <a:t> Win</a:t>
            </a:r>
          </a:p>
          <a:p>
            <a:pPr>
              <a:lnSpc>
                <a:spcPct val="200000"/>
              </a:lnSpc>
            </a:pPr>
            <a:r>
              <a:rPr lang="nl-NL" sz="1300" b="1" dirty="0" smtClean="0">
                <a:solidFill>
                  <a:schemeClr val="bg1"/>
                </a:solidFill>
              </a:rPr>
              <a:t>v3</a:t>
            </a:r>
          </a:p>
          <a:p>
            <a:pPr>
              <a:lnSpc>
                <a:spcPct val="200000"/>
              </a:lnSpc>
            </a:pPr>
            <a:r>
              <a:rPr lang="nl-NL" sz="1300" b="1" dirty="0" err="1" smtClean="0"/>
              <a:t>Template</a:t>
            </a:r>
            <a:endParaRPr lang="nl-NL" sz="1300" b="1" dirty="0" smtClean="0"/>
          </a:p>
        </p:txBody>
      </p:sp>
      <p:sp>
        <p:nvSpPr>
          <p:cNvPr id="12" name="Rechthoek 11"/>
          <p:cNvSpPr/>
          <p:nvPr/>
        </p:nvSpPr>
        <p:spPr>
          <a:xfrm>
            <a:off x="8604448" y="6309320"/>
            <a:ext cx="144016" cy="144016"/>
          </a:xfrm>
          <a:prstGeom prst="rect">
            <a:avLst/>
          </a:prstGeom>
          <a:solidFill>
            <a:srgbClr val="9BC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 descr="androi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9592" y="4149080"/>
            <a:ext cx="1483330" cy="2492896"/>
          </a:xfrm>
          <a:prstGeom prst="rect">
            <a:avLst/>
          </a:prstGeom>
        </p:spPr>
      </p:pic>
      <p:graphicFrame>
        <p:nvGraphicFramePr>
          <p:cNvPr id="13" name="Diagram 12"/>
          <p:cNvGraphicFramePr/>
          <p:nvPr/>
        </p:nvGraphicFramePr>
        <p:xfrm>
          <a:off x="1524000" y="1397000"/>
          <a:ext cx="7440488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5" name="Afgeronde rechthoek 14"/>
          <p:cNvSpPr/>
          <p:nvPr/>
        </p:nvSpPr>
        <p:spPr>
          <a:xfrm>
            <a:off x="385584" y="1774163"/>
            <a:ext cx="2033781" cy="1291451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6" name="Groep 15"/>
          <p:cNvGrpSpPr/>
          <p:nvPr/>
        </p:nvGrpSpPr>
        <p:grpSpPr>
          <a:xfrm>
            <a:off x="611560" y="1988840"/>
            <a:ext cx="2033781" cy="1291451"/>
            <a:chOff x="4059207" y="3980735"/>
            <a:chExt cx="2033781" cy="1291451"/>
          </a:xfrm>
        </p:grpSpPr>
        <p:sp>
          <p:nvSpPr>
            <p:cNvPr id="17" name="Afgeronde rechthoek 16"/>
            <p:cNvSpPr/>
            <p:nvPr/>
          </p:nvSpPr>
          <p:spPr>
            <a:xfrm>
              <a:off x="4059207" y="3980735"/>
              <a:ext cx="2033781" cy="129145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Afgeronde rechthoek 5"/>
            <p:cNvSpPr/>
            <p:nvPr/>
          </p:nvSpPr>
          <p:spPr>
            <a:xfrm>
              <a:off x="4097032" y="4018560"/>
              <a:ext cx="1958131" cy="12158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nl-NL" sz="1000" kern="1200"/>
            </a:p>
          </p:txBody>
        </p:sp>
      </p:grpSp>
      <p:sp>
        <p:nvSpPr>
          <p:cNvPr id="23" name="Rechthoek 22"/>
          <p:cNvSpPr/>
          <p:nvPr/>
        </p:nvSpPr>
        <p:spPr>
          <a:xfrm>
            <a:off x="611560" y="1988840"/>
            <a:ext cx="20162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1100" dirty="0" err="1" smtClean="0"/>
              <a:t>Config</a:t>
            </a:r>
            <a:r>
              <a:rPr lang="nl-NL" sz="1100" dirty="0" smtClean="0"/>
              <a:t>:</a:t>
            </a:r>
          </a:p>
          <a:p>
            <a:pPr lvl="0"/>
            <a:endParaRPr lang="nl-NL" sz="1100" dirty="0" smtClean="0"/>
          </a:p>
          <a:p>
            <a:pPr lvl="0"/>
            <a:r>
              <a:rPr lang="nl-NL" sz="1100" dirty="0" err="1" smtClean="0"/>
              <a:t>Username</a:t>
            </a:r>
            <a:r>
              <a:rPr lang="nl-NL" sz="1100" dirty="0" smtClean="0"/>
              <a:t> + </a:t>
            </a:r>
            <a:r>
              <a:rPr lang="nl-NL" sz="1100" dirty="0" err="1" smtClean="0"/>
              <a:t>ww</a:t>
            </a:r>
            <a:endParaRPr lang="nl-NL" sz="1100" dirty="0" smtClean="0"/>
          </a:p>
          <a:p>
            <a:pPr lvl="0"/>
            <a:endParaRPr lang="nl-NL" sz="1100" dirty="0" smtClean="0"/>
          </a:p>
          <a:p>
            <a:pPr lvl="0"/>
            <a:r>
              <a:rPr lang="nl-NL" sz="1100" dirty="0" smtClean="0"/>
              <a:t>Max aantal kosten weergeven (</a:t>
            </a:r>
            <a:r>
              <a:rPr lang="nl-NL" sz="1100" dirty="0" err="1" smtClean="0"/>
              <a:t>max</a:t>
            </a:r>
            <a:r>
              <a:rPr lang="nl-NL" sz="1100" dirty="0" smtClean="0"/>
              <a:t> 50?)</a:t>
            </a:r>
            <a:endParaRPr lang="nl-NL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3275856" y="1052736"/>
            <a:ext cx="5472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err="1" smtClean="0">
                <a:solidFill>
                  <a:schemeClr val="bg1"/>
                </a:solidFill>
              </a:rPr>
              <a:t>Template</a:t>
            </a:r>
            <a:endParaRPr lang="nl-NL" sz="3000" b="1" dirty="0">
              <a:solidFill>
                <a:schemeClr val="bg1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275856" y="2132856"/>
            <a:ext cx="547260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Aanpassen naar </a:t>
            </a:r>
            <a:r>
              <a:rPr lang="nl-NL" sz="25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device</a:t>
            </a:r>
            <a:endParaRPr lang="nl-NL" sz="2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Door de huidige opzet zal het hoofdgedeelte </a:t>
            </a:r>
            <a:r>
              <a:rPr lang="nl-NL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sizable</a:t>
            </a:r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weer te geven zijn, hierbij moeten we 4 basis formaten aanhouden (handheld, tablet + landscape en </a:t>
            </a:r>
            <a:r>
              <a:rPr lang="nl-NL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portrait</a:t>
            </a:r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mode). </a:t>
            </a:r>
          </a:p>
          <a:p>
            <a:endParaRPr lang="nl-NL" sz="1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Menu zal moeten worden geïntegreerd in het</a:t>
            </a:r>
          </a:p>
          <a:p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menu van het </a:t>
            </a:r>
            <a:r>
              <a:rPr lang="nl-NL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device</a:t>
            </a:r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/balk onderaan. De</a:t>
            </a:r>
          </a:p>
          <a:p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navigatie zal opnieuw ontworpen moeten </a:t>
            </a:r>
          </a:p>
          <a:p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worden om </a:t>
            </a:r>
            <a:r>
              <a:rPr lang="nl-NL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usability</a:t>
            </a:r>
            <a:r>
              <a:rPr lang="nl-NL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hoog te houden.</a:t>
            </a:r>
          </a:p>
          <a:p>
            <a:pPr>
              <a:buFontTx/>
              <a:buChar char="-"/>
            </a:pPr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Navigatie </a:t>
            </a:r>
            <a:r>
              <a:rPr lang="nl-NL" sz="25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herdesign</a:t>
            </a:r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(aanpak </a:t>
            </a:r>
            <a:r>
              <a:rPr lang="nl-NL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Christ</a:t>
            </a:r>
            <a:r>
              <a:rPr lang="nl-N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uitwerken</a:t>
            </a:r>
          </a:p>
          <a:p>
            <a:r>
              <a:rPr lang="nl-N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Vincent &amp; Frank, </a:t>
            </a:r>
            <a:r>
              <a:rPr lang="nl-NL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review</a:t>
            </a:r>
            <a:endParaRPr lang="nl-NL" sz="1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Christ</a:t>
            </a:r>
            <a:r>
              <a:rPr lang="nl-N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).</a:t>
            </a:r>
          </a:p>
          <a:p>
            <a:pPr>
              <a:buFontTx/>
              <a:buChar char="-"/>
            </a:pP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Leren </a:t>
            </a:r>
            <a:r>
              <a:rPr lang="nl-NL" sz="25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Phonegap</a:t>
            </a:r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</a:t>
            </a:r>
            <a:r>
              <a:rPr lang="nl-NL" sz="25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appcelerator</a:t>
            </a:r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l-NL" sz="2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&amp; HTML 5 </a:t>
            </a:r>
            <a:r>
              <a:rPr lang="nl-N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(Ivo &amp; Rob ook handig voor ISV</a:t>
            </a:r>
          </a:p>
          <a:p>
            <a:r>
              <a:rPr lang="nl-NL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world</a:t>
            </a:r>
            <a:r>
              <a:rPr lang="nl-N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&amp; werkwerk)</a:t>
            </a:r>
          </a:p>
          <a:p>
            <a:endParaRPr lang="nl-NL" sz="2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2" name="Groep 14"/>
          <p:cNvGrpSpPr/>
          <p:nvPr/>
        </p:nvGrpSpPr>
        <p:grpSpPr>
          <a:xfrm>
            <a:off x="323528" y="3429000"/>
            <a:ext cx="2664296" cy="360040"/>
            <a:chOff x="323528" y="2204864"/>
            <a:chExt cx="2664296" cy="360040"/>
          </a:xfrm>
        </p:grpSpPr>
        <p:sp>
          <p:nvSpPr>
            <p:cNvPr id="9" name="Rechthoek 8"/>
            <p:cNvSpPr/>
            <p:nvPr/>
          </p:nvSpPr>
          <p:spPr>
            <a:xfrm>
              <a:off x="323528" y="2204864"/>
              <a:ext cx="2664296" cy="360040"/>
            </a:xfrm>
            <a:prstGeom prst="rect">
              <a:avLst/>
            </a:prstGeom>
            <a:solidFill>
              <a:srgbClr val="109E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" name="Afbeelding 9" descr="oh_2010_ppt_object_vrijstaand_wittearro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0927" y="2320236"/>
              <a:ext cx="82882" cy="129296"/>
            </a:xfrm>
            <a:prstGeom prst="rect">
              <a:avLst/>
            </a:prstGeom>
          </p:spPr>
        </p:pic>
      </p:grpSp>
      <p:sp>
        <p:nvSpPr>
          <p:cNvPr id="11" name="Tekstvak 10"/>
          <p:cNvSpPr txBox="1"/>
          <p:nvPr/>
        </p:nvSpPr>
        <p:spPr>
          <a:xfrm>
            <a:off x="351692" y="2096269"/>
            <a:ext cx="24201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nl-NL" sz="1300" b="1" dirty="0" smtClean="0"/>
              <a:t>Huidige situatie</a:t>
            </a:r>
          </a:p>
          <a:p>
            <a:pPr>
              <a:lnSpc>
                <a:spcPct val="200000"/>
              </a:lnSpc>
            </a:pPr>
            <a:r>
              <a:rPr lang="nl-NL" sz="1300" b="1" dirty="0" err="1" smtClean="0"/>
              <a:t>Quick</a:t>
            </a:r>
            <a:r>
              <a:rPr lang="nl-NL" sz="1300" b="1" dirty="0" smtClean="0"/>
              <a:t> Win</a:t>
            </a:r>
          </a:p>
          <a:p>
            <a:pPr>
              <a:lnSpc>
                <a:spcPct val="200000"/>
              </a:lnSpc>
            </a:pPr>
            <a:r>
              <a:rPr lang="nl-NL" sz="1300" b="1" dirty="0" err="1" smtClean="0"/>
              <a:t>v3</a:t>
            </a:r>
          </a:p>
          <a:p>
            <a:pPr>
              <a:lnSpc>
                <a:spcPct val="200000"/>
              </a:lnSpc>
            </a:pPr>
            <a:r>
              <a:rPr lang="nl-NL" sz="1300" b="1" dirty="0" err="1" smtClean="0">
                <a:solidFill>
                  <a:schemeClr val="bg1"/>
                </a:solidFill>
              </a:rPr>
              <a:t>Template</a:t>
            </a:r>
            <a:endParaRPr lang="nl-NL" sz="1300" b="1" dirty="0" smtClean="0">
              <a:solidFill>
                <a:schemeClr val="bg1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8604448" y="6309320"/>
            <a:ext cx="144016" cy="144016"/>
          </a:xfrm>
          <a:prstGeom prst="rect">
            <a:avLst/>
          </a:prstGeom>
          <a:solidFill>
            <a:srgbClr val="9BC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 descr="iPhon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3284984"/>
            <a:ext cx="1286455" cy="26642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23528" y="1268760"/>
            <a:ext cx="8064896" cy="1507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endParaRPr lang="nl-NL" sz="6000" b="1" dirty="0" smtClean="0">
              <a:solidFill>
                <a:schemeClr val="bg1"/>
              </a:solidFill>
            </a:endParaRPr>
          </a:p>
          <a:p>
            <a:pPr>
              <a:lnSpc>
                <a:spcPct val="75000"/>
              </a:lnSpc>
            </a:pPr>
            <a:r>
              <a:rPr lang="nl-NL" sz="6000" b="1" dirty="0" smtClean="0">
                <a:solidFill>
                  <a:schemeClr val="bg1"/>
                </a:solidFill>
              </a:rPr>
              <a:t>Bedankt!</a:t>
            </a:r>
          </a:p>
        </p:txBody>
      </p:sp>
      <p:sp>
        <p:nvSpPr>
          <p:cNvPr id="6" name="Rechthoek 5"/>
          <p:cNvSpPr/>
          <p:nvPr/>
        </p:nvSpPr>
        <p:spPr>
          <a:xfrm>
            <a:off x="5004048" y="5085184"/>
            <a:ext cx="374441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 descr="oh_2010_ppt_object_groenearr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72400" y="5085184"/>
            <a:ext cx="573400" cy="573400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5148064" y="5157192"/>
            <a:ext cx="3024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/>
              <a:t>Ja, ik wil overal OHR!</a:t>
            </a:r>
            <a:endParaRPr lang="nl-NL" sz="2000" b="1" dirty="0"/>
          </a:p>
        </p:txBody>
      </p:sp>
      <p:sp>
        <p:nvSpPr>
          <p:cNvPr id="9" name="Tekstvak 8"/>
          <p:cNvSpPr txBox="1"/>
          <p:nvPr/>
        </p:nvSpPr>
        <p:spPr>
          <a:xfrm>
            <a:off x="323528" y="2996952"/>
            <a:ext cx="80648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>
                <a:solidFill>
                  <a:schemeClr val="bg1"/>
                </a:solidFill>
              </a:rPr>
              <a:t>Uw vragen?</a:t>
            </a:r>
            <a:endParaRPr lang="nl-NL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520</Words>
  <Application>Microsoft Office PowerPoint</Application>
  <PresentationFormat>Diavoorstelling (4:3)</PresentationFormat>
  <Paragraphs>90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</vt:vector>
  </TitlesOfParts>
  <Company>CHIDERO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OHR</dc:title>
  <dc:creator>Christ de Rooij</dc:creator>
  <cp:lastModifiedBy>Gebruiker</cp:lastModifiedBy>
  <cp:revision>42</cp:revision>
  <dcterms:created xsi:type="dcterms:W3CDTF">2010-09-22T09:57:26Z</dcterms:created>
  <dcterms:modified xsi:type="dcterms:W3CDTF">2011-09-24T08:16:01Z</dcterms:modified>
  <cp:contentStatus>template</cp:contentStatus>
</cp:coreProperties>
</file>